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0" r:id="rId1"/>
  </p:sldMasterIdLst>
  <p:notesMasterIdLst>
    <p:notesMasterId r:id="rId17"/>
  </p:notesMasterIdLst>
  <p:sldIdLst>
    <p:sldId id="278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9" r:id="rId1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FCC"/>
          </a:solidFill>
        </a:fill>
      </a:tcStyle>
    </a:wholeTbl>
    <a:band2H>
      <a:tcTxStyle/>
      <a:tcStyle>
        <a:tcBdr/>
        <a:fill>
          <a:solidFill>
            <a:srgbClr val="FCF0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DAD7"/>
          </a:solidFill>
        </a:fill>
      </a:tcStyle>
    </a:wholeTbl>
    <a:band2H>
      <a:tcTxStyle/>
      <a:tcStyle>
        <a:tcBdr/>
        <a:fill>
          <a:solidFill>
            <a:srgbClr val="F2EDEC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9D5CB"/>
          </a:solidFill>
        </a:fill>
      </a:tcStyle>
    </a:wholeTbl>
    <a:band2H>
      <a:tcTxStyle/>
      <a:tcStyle>
        <a:tcBdr/>
        <a:fill>
          <a:solidFill>
            <a:srgbClr val="F4EB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CB97365-EBCA-4027-87D5-99FC1D4DF0BB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CB97365-EBCA-4027-87D5-99FC1D4DF0BB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CB97365-EBCA-4027-87D5-99FC1D4DF0BB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CB97365-EBCA-4027-87D5-99FC1D4DF0BB}" type="datetimeFigureOut">
              <a:rPr lang="en-US" smtClean="0"/>
              <a:pPr/>
              <a:t>1/30/2024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8712968" cy="2708920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r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„Вся гордость учителя в учениках, в росте посеянных им семян.“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Дмитрий Иванович Менделеев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subTitle" idx="1"/>
          </p:nvPr>
        </p:nvSpPr>
        <p:spPr>
          <a:xfrm>
            <a:off x="3354442" y="1484784"/>
            <a:ext cx="5114778" cy="315632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Школьная газета  </a:t>
            </a:r>
            <a:r>
              <a:rPr lang="ru-RU" sz="3200" b="1" i="1" dirty="0" smtClean="0">
                <a:solidFill>
                  <a:srgbClr val="FF0000"/>
                </a:solidFill>
              </a:rPr>
              <a:t>ФИДИУАГ</a:t>
            </a:r>
            <a:endParaRPr lang="ru-RU" sz="3200" dirty="0"/>
          </a:p>
        </p:txBody>
      </p:sp>
      <p:pic>
        <p:nvPicPr>
          <p:cNvPr id="1026" name="Picture 2" descr="https://media.fulledu.ru/firms/covers/2018.04.21.01/thumbnail/10004000000000000006065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b="7029"/>
          <a:stretch>
            <a:fillRect/>
          </a:stretch>
        </p:blipFill>
        <p:spPr bwMode="auto">
          <a:xfrm>
            <a:off x="179512" y="2420888"/>
            <a:ext cx="6493336" cy="443711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2022-02-26 15.41.01 (2).JPG" descr="2022-02-26 15.41.01 (2)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7833" y="157373"/>
            <a:ext cx="4129419" cy="3097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2022-02-26 15.41.01 (5).JPG" descr="2022-02-26 15.41.01 (5)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17253" y="165480"/>
            <a:ext cx="4129485" cy="309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2022-02-26 15.41.01 (2).JPG" descr="2022-02-26 15.41.01 (2)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28577" y="3502169"/>
            <a:ext cx="4129466" cy="3097099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Посещение Дома-музея генерала армии И.А. Плиева и выставки «Холокост - нацистская пандемия смерти»."/>
          <p:cNvSpPr txBox="1"/>
          <p:nvPr/>
        </p:nvSpPr>
        <p:spPr>
          <a:xfrm>
            <a:off x="4622936" y="5295713"/>
            <a:ext cx="4129485" cy="1354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2000" b="1" i="1"/>
            </a:lvl1pPr>
          </a:lstStyle>
          <a:p>
            <a:r>
              <a:t>Посещение Дома-музея генерала армии И.А. Плиева и выставки «Холокост - нацистская пандемия смерти».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2022-02-26 15.41.55 (1).JPG" descr="2022-02-26 15.41.55 (1)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0318" y="155438"/>
            <a:ext cx="4357201" cy="326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2022-02-26 15.41.55 (5).JPG" descr="2022-02-26 15.41.55 (5)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4058" y="3514952"/>
            <a:ext cx="3827854" cy="2870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2022-02-26 15.41.55 (9).JPG" descr="2022-02-26 15.41.55 (9)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177073" y="3494018"/>
            <a:ext cx="3827855" cy="2912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2022-02-26 15.41.55 (3).JPG" descr="2022-02-26 15.41.55 (3)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644004" y="178924"/>
            <a:ext cx="4294571" cy="322093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Посещение «Поезда Победы» учащимися…"/>
          <p:cNvSpPr txBox="1"/>
          <p:nvPr/>
        </p:nvSpPr>
        <p:spPr>
          <a:xfrm>
            <a:off x="4068567" y="6260913"/>
            <a:ext cx="520008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 b="1" i="1"/>
            </a:pPr>
            <a:r>
              <a:rPr dirty="0" err="1"/>
              <a:t>Посещение</a:t>
            </a:r>
            <a:r>
              <a:rPr dirty="0"/>
              <a:t> «</a:t>
            </a:r>
            <a:r>
              <a:rPr dirty="0" err="1"/>
              <a:t>Поезда</a:t>
            </a:r>
            <a:r>
              <a:rPr dirty="0"/>
              <a:t> </a:t>
            </a:r>
            <a:r>
              <a:rPr dirty="0" err="1"/>
              <a:t>Победы</a:t>
            </a:r>
            <a:r>
              <a:rPr dirty="0"/>
              <a:t>» </a:t>
            </a:r>
            <a:r>
              <a:rPr dirty="0" err="1"/>
              <a:t>учащимися</a:t>
            </a:r>
            <a:r>
              <a:rPr dirty="0"/>
              <a:t> </a:t>
            </a:r>
          </a:p>
          <a:p>
            <a:pPr>
              <a:defRPr sz="1500" b="1" i="1"/>
            </a:pPr>
            <a:r>
              <a:rPr lang="ru-RU" dirty="0" smtClean="0"/>
              <a:t>10</a:t>
            </a:r>
            <a:r>
              <a:rPr dirty="0" smtClean="0"/>
              <a:t>«</a:t>
            </a:r>
            <a:r>
              <a:rPr lang="ru-RU" dirty="0" smtClean="0"/>
              <a:t>А</a:t>
            </a:r>
            <a:r>
              <a:rPr dirty="0" smtClean="0"/>
              <a:t>» </a:t>
            </a:r>
            <a:r>
              <a:rPr dirty="0" err="1"/>
              <a:t>класса</a:t>
            </a:r>
            <a:r>
              <a:rPr dirty="0"/>
              <a:t>  с </a:t>
            </a:r>
            <a:r>
              <a:rPr dirty="0" err="1"/>
              <a:t>классным</a:t>
            </a:r>
            <a:r>
              <a:rPr dirty="0"/>
              <a:t> </a:t>
            </a:r>
            <a:r>
              <a:rPr dirty="0" err="1"/>
              <a:t>руководителем</a:t>
            </a:r>
            <a:r>
              <a:rPr dirty="0"/>
              <a:t> Е.С. </a:t>
            </a:r>
            <a:r>
              <a:rPr dirty="0" err="1"/>
              <a:t>Ленц</a:t>
            </a:r>
            <a:r>
              <a:rPr dirty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2022-02-26 15.41.55.JPG" descr="2022-02-26 15.41.55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2889" y="3230308"/>
            <a:ext cx="2529032" cy="3372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2022-02-26 15.41.55 (7).JPG" descr="2022-02-26 15.41.55 (7)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3344" y="135271"/>
            <a:ext cx="5198156" cy="2923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2022-02-26 15.41.55 (4).JPG" descr="2022-02-26 15.41.55 (4)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571834" y="166942"/>
            <a:ext cx="3544623" cy="2860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2022-02-26 15.41.55 (8).JPG" descr="2022-02-26 15.41.55 (8)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275856" y="3145089"/>
            <a:ext cx="4950547" cy="371291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Посещение «Поезда Победы» учащимися…"/>
          <p:cNvSpPr txBox="1"/>
          <p:nvPr/>
        </p:nvSpPr>
        <p:spPr>
          <a:xfrm>
            <a:off x="3151720" y="6175583"/>
            <a:ext cx="92396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 b="1" i="1"/>
            </a:pPr>
            <a:endParaRPr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2022-02-26 12.06.21.jpeg" descr="2022-02-26 12.06.2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28572" y="224679"/>
            <a:ext cx="5331672" cy="3998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2022-02-26 12.09.52.jpeg" descr="2022-02-26 12.09.52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99777" y="267796"/>
            <a:ext cx="2675807" cy="356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2022-02-24 13.00.15.JPG" descr="2022-02-24 13.00.15.JPG"/>
          <p:cNvPicPr>
            <a:picLocks noChangeAspect="1"/>
          </p:cNvPicPr>
          <p:nvPr/>
        </p:nvPicPr>
        <p:blipFill>
          <a:blip r:embed="rId4" cstate="print">
            <a:extLst/>
          </a:blip>
          <a:srcRect b="19439"/>
          <a:stretch>
            <a:fillRect/>
          </a:stretch>
        </p:blipFill>
        <p:spPr>
          <a:xfrm>
            <a:off x="327329" y="3988653"/>
            <a:ext cx="2620778" cy="281508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Учащиеся 7 «В» и 8 «В» классов с классными руководителями Калоевой Т.С. и Джимиевой З.А. возложили цветы к могиле Героя Советского Союза Ибрагима Магометовича Дзусова."/>
          <p:cNvSpPr txBox="1"/>
          <p:nvPr/>
        </p:nvSpPr>
        <p:spPr>
          <a:xfrm>
            <a:off x="3474485" y="4804647"/>
            <a:ext cx="543984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2000" b="1" i="1"/>
            </a:lvl1pPr>
          </a:lstStyle>
          <a:p>
            <a:r>
              <a:rPr dirty="0" err="1"/>
              <a:t>Учащиеся</a:t>
            </a:r>
            <a:r>
              <a:rPr dirty="0"/>
              <a:t> </a:t>
            </a:r>
            <a:r>
              <a:rPr lang="ru-RU" dirty="0" smtClean="0"/>
              <a:t>школы на </a:t>
            </a:r>
            <a:r>
              <a:rPr dirty="0" err="1" smtClean="0"/>
              <a:t>возлож</a:t>
            </a:r>
            <a:r>
              <a:rPr lang="ru-RU" dirty="0" err="1" smtClean="0"/>
              <a:t>ении</a:t>
            </a:r>
            <a:r>
              <a:rPr dirty="0" smtClean="0"/>
              <a:t> </a:t>
            </a:r>
            <a:r>
              <a:rPr dirty="0" err="1" smtClean="0"/>
              <a:t>цвет</a:t>
            </a:r>
            <a:r>
              <a:rPr lang="ru-RU" dirty="0" err="1" smtClean="0"/>
              <a:t>ов</a:t>
            </a:r>
            <a:r>
              <a:rPr dirty="0" smtClean="0"/>
              <a:t> </a:t>
            </a:r>
            <a:r>
              <a:rPr dirty="0"/>
              <a:t>к </a:t>
            </a:r>
            <a:r>
              <a:rPr dirty="0" err="1"/>
              <a:t>могиле</a:t>
            </a:r>
            <a:r>
              <a:rPr dirty="0"/>
              <a:t> </a:t>
            </a:r>
            <a:r>
              <a:rPr dirty="0" err="1"/>
              <a:t>Героя</a:t>
            </a:r>
            <a:r>
              <a:rPr dirty="0"/>
              <a:t> </a:t>
            </a:r>
            <a:r>
              <a:rPr dirty="0" err="1"/>
              <a:t>Советского</a:t>
            </a:r>
            <a:r>
              <a:rPr dirty="0"/>
              <a:t> </a:t>
            </a:r>
            <a:r>
              <a:rPr dirty="0" err="1"/>
              <a:t>Союза</a:t>
            </a:r>
            <a:r>
              <a:rPr dirty="0"/>
              <a:t> </a:t>
            </a:r>
            <a:r>
              <a:rPr dirty="0" err="1"/>
              <a:t>Ибрагима</a:t>
            </a:r>
            <a:r>
              <a:rPr dirty="0"/>
              <a:t> </a:t>
            </a:r>
            <a:r>
              <a:rPr dirty="0" err="1"/>
              <a:t>Магометовича</a:t>
            </a:r>
            <a:r>
              <a:rPr dirty="0"/>
              <a:t> </a:t>
            </a:r>
            <a:r>
              <a:rPr dirty="0" err="1"/>
              <a:t>Дзусова</a:t>
            </a:r>
            <a:r>
              <a:rPr dirty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WhatsApp Image 2022-02-26 at 23.01.24.jpeg" descr="WhatsApp Image 2022-02-26 at 23.01.24.jpeg"/>
          <p:cNvPicPr>
            <a:picLocks noChangeAspect="1"/>
          </p:cNvPicPr>
          <p:nvPr/>
        </p:nvPicPr>
        <p:blipFill>
          <a:blip r:embed="rId2" cstate="print">
            <a:extLst/>
          </a:blip>
          <a:srcRect b="18577"/>
          <a:stretch>
            <a:fillRect/>
          </a:stretch>
        </p:blipFill>
        <p:spPr>
          <a:xfrm>
            <a:off x="-29345" y="188640"/>
            <a:ext cx="4046015" cy="4392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WhatsApp Image 2022-02-26 at 23.01.25.jpeg" descr="WhatsApp Image 2022-02-26 at 23.01.25.jpeg"/>
          <p:cNvPicPr>
            <a:picLocks noChangeAspect="1"/>
          </p:cNvPicPr>
          <p:nvPr/>
        </p:nvPicPr>
        <p:blipFill>
          <a:blip r:embed="rId3" cstate="print">
            <a:extLst/>
          </a:blip>
          <a:srcRect t="23367"/>
          <a:stretch>
            <a:fillRect/>
          </a:stretch>
        </p:blipFill>
        <p:spPr>
          <a:xfrm>
            <a:off x="3999366" y="980728"/>
            <a:ext cx="5144634" cy="525658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Наши спортивные достижения"/>
          <p:cNvSpPr txBox="1"/>
          <p:nvPr/>
        </p:nvSpPr>
        <p:spPr>
          <a:xfrm>
            <a:off x="205320" y="6215068"/>
            <a:ext cx="4404387" cy="42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b="1" i="1"/>
            </a:lvl1pPr>
          </a:lstStyle>
          <a:p>
            <a:r>
              <a:t>Наши спортивные достижения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2021-12-23 10.25.04 (1).JPG" descr="2021-12-23 10.25.04 (1)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0852" y="18235"/>
            <a:ext cx="2316218" cy="3088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2021-12-23 10.25.04.JPG" descr="2021-12-23 10.25.0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52906" y="18235"/>
            <a:ext cx="2316219" cy="3088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2021-12-23 10.25.07 (2).JPG" descr="2021-12-23 10.25.07 (2)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238835" y="64876"/>
            <a:ext cx="2246258" cy="2995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2021-12-23 10.26.25.JPG" descr="2021-12-23 10.26.25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16275" y="3349882"/>
            <a:ext cx="2506671" cy="2256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2022-02-16 12.09.29 (1).JPG" descr="2022-02-16 12.09.29 (1).JPG"/>
          <p:cNvPicPr>
            <a:picLocks noChangeAspect="1"/>
          </p:cNvPicPr>
          <p:nvPr/>
        </p:nvPicPr>
        <p:blipFill>
          <a:blip r:embed="rId6" cstate="print">
            <a:extLst/>
          </a:blip>
          <a:srcRect l="386" r="386" b="18664"/>
          <a:stretch>
            <a:fillRect/>
          </a:stretch>
        </p:blipFill>
        <p:spPr>
          <a:xfrm>
            <a:off x="2568507" y="22770"/>
            <a:ext cx="2113018" cy="3079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-26-02-22-11-11-1.jpeg" descr="image-26-02-22-11-11-1.jpe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102647" y="3344210"/>
            <a:ext cx="2705564" cy="2267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-26-02-22-11-11.jpeg" descr="image-26-02-22-11-11.jpe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6287846" y="3386828"/>
            <a:ext cx="2795263" cy="2219058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Производственная практика студентов Владикавказского торгово-экономического техникума."/>
          <p:cNvSpPr txBox="1"/>
          <p:nvPr/>
        </p:nvSpPr>
        <p:spPr>
          <a:xfrm>
            <a:off x="602247" y="5849241"/>
            <a:ext cx="8447566" cy="744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2100" b="1" i="1"/>
            </a:lvl1pPr>
          </a:lstStyle>
          <a:p>
            <a:r>
              <a:t>Производственная практика студентов Владикавказского торгово-экономического техникума.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2022-01-24 11.38.38.jpeg" descr="2022-01-24 11.38.38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68080" y="242970"/>
            <a:ext cx="3713304" cy="2784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2022-01-24 11.44.27.jpeg" descr="2022-01-24 11.44.27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067944" y="260648"/>
            <a:ext cx="3794584" cy="284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2022-01-24 11.48.37.jpeg" descr="2022-01-24 11.48.37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572000" y="2708920"/>
            <a:ext cx="3713303" cy="2784978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Открытие месячника оборонно-патриотической работы среди молодежи."/>
          <p:cNvSpPr txBox="1"/>
          <p:nvPr/>
        </p:nvSpPr>
        <p:spPr>
          <a:xfrm>
            <a:off x="107504" y="3246780"/>
            <a:ext cx="4320480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>
              <a:defRPr sz="2100" b="1" i="1"/>
            </a:lvl1pPr>
          </a:lstStyle>
          <a:p>
            <a:r>
              <a:rPr dirty="0" err="1"/>
              <a:t>Открытие</a:t>
            </a:r>
            <a:r>
              <a:rPr dirty="0"/>
              <a:t> </a:t>
            </a:r>
            <a:r>
              <a:rPr dirty="0" err="1"/>
              <a:t>месячника</a:t>
            </a:r>
            <a:r>
              <a:rPr dirty="0"/>
              <a:t> </a:t>
            </a:r>
            <a:r>
              <a:rPr dirty="0" err="1"/>
              <a:t>оборонно-патриотической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среди</a:t>
            </a:r>
            <a:r>
              <a:rPr dirty="0"/>
              <a:t> </a:t>
            </a:r>
            <a:r>
              <a:rPr dirty="0" err="1"/>
              <a:t>молодежи</a:t>
            </a:r>
            <a:r>
              <a:rPr dirty="0"/>
              <a:t>.</a:t>
            </a:r>
          </a:p>
        </p:txBody>
      </p:sp>
      <p:pic>
        <p:nvPicPr>
          <p:cNvPr id="119" name="WhatsApp Image 2022-02-26 at 22.44.48.jpeg" descr="WhatsApp Image 2022-02-26 at 22.44.48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483768" y="4896912"/>
            <a:ext cx="2952328" cy="1961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WhatsApp Image 2022-02-26 at 22.44.50.jpeg" descr="WhatsApp Image 2022-02-26 at 22.44.50.jpe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0" y="4221088"/>
            <a:ext cx="2672891" cy="2304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2022-01-28 11.14.51.JPG" descr="2022-01-28 11.14.51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5564" y="268055"/>
            <a:ext cx="2202319" cy="2988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2022-01-28 11.14.52 (1).JPG" descr="2022-01-28 11.14.52 (1)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691079" y="198132"/>
            <a:ext cx="1761842" cy="3128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2022-01-28 11.14.52.JPG" descr="2022-01-28 11.14.52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558999" y="158030"/>
            <a:ext cx="2301537" cy="3208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2022-01-28 11.14.53 (1).JPG" descr="2022-01-28 11.14.53 (1)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06014" y="3572425"/>
            <a:ext cx="2161419" cy="3177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2022-01-28 11.14.53.JPG" descr="2022-01-28 11.14.53.JP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629134" y="3630652"/>
            <a:ext cx="2202319" cy="306122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Ученики нашей школы присоединились к акции, призванной напомнить о мужестве жителей многомиллионного Ленинграда ,переживших блокаду, которая длилась 872 дня."/>
          <p:cNvSpPr txBox="1"/>
          <p:nvPr/>
        </p:nvSpPr>
        <p:spPr>
          <a:xfrm>
            <a:off x="6025761" y="4479993"/>
            <a:ext cx="2897204" cy="2218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1700" b="1" i="1"/>
            </a:lvl1pPr>
          </a:lstStyle>
          <a:p>
            <a:r>
              <a:t>Ученики нашей школы присоединились к акции, призванной напомнить о мужестве жителей многомиллионного Ленинграда ,переживших блокаду, которая длилась 872 дня.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2022-02-14 12.28.54.jpeg" descr="2022-02-14 12.28.54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1847" y="206806"/>
            <a:ext cx="1959702" cy="2612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2022-02-14 14.40.07.jpeg" descr="2022-02-14 14.40.07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646448" y="399383"/>
            <a:ext cx="2970376" cy="2227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2022-02-14 14.41.53.jpeg" descr="2022-02-14 14.41.53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021723" y="442733"/>
            <a:ext cx="2854774" cy="2141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2022-02-14 14.49.52.jpeg" descr="2022-02-14 14.49.52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60868" y="3187407"/>
            <a:ext cx="2374194" cy="3165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2022-02-14 15.15.53.jpeg" descr="2022-02-14 15.15.53.jpe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640587" y="3122903"/>
            <a:ext cx="2229412" cy="2972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2022-02-14 15.19.11.jpeg" descr="2022-02-14 15.19.11.jpe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843808" y="2564904"/>
            <a:ext cx="3483913" cy="261293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Активисты РДШ нашей школы приняли участие во Всероссийской акции, посвященной «Дню книгодарения»"/>
          <p:cNvSpPr txBox="1"/>
          <p:nvPr/>
        </p:nvSpPr>
        <p:spPr>
          <a:xfrm>
            <a:off x="2472564" y="5157193"/>
            <a:ext cx="4330520" cy="155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900" b="1" i="1"/>
            </a:lvl1pPr>
          </a:lstStyle>
          <a:p>
            <a:r>
              <a:rPr dirty="0" err="1"/>
              <a:t>Активисты</a:t>
            </a:r>
            <a:r>
              <a:rPr dirty="0"/>
              <a:t> РДШ </a:t>
            </a:r>
            <a:r>
              <a:rPr dirty="0" err="1"/>
              <a:t>нашей</a:t>
            </a:r>
            <a:r>
              <a:rPr dirty="0"/>
              <a:t> </a:t>
            </a:r>
            <a:r>
              <a:rPr dirty="0" err="1"/>
              <a:t>школы</a:t>
            </a:r>
            <a:r>
              <a:rPr dirty="0"/>
              <a:t> </a:t>
            </a:r>
            <a:r>
              <a:rPr dirty="0" err="1"/>
              <a:t>приняли</a:t>
            </a:r>
            <a:r>
              <a:rPr dirty="0"/>
              <a:t> </a:t>
            </a:r>
            <a:r>
              <a:rPr dirty="0" err="1"/>
              <a:t>участие</a:t>
            </a:r>
            <a:r>
              <a:rPr dirty="0"/>
              <a:t> </a:t>
            </a:r>
            <a:r>
              <a:rPr dirty="0" err="1"/>
              <a:t>во</a:t>
            </a:r>
            <a:r>
              <a:rPr dirty="0"/>
              <a:t> </a:t>
            </a:r>
            <a:r>
              <a:rPr dirty="0" err="1"/>
              <a:t>Всероссийской</a:t>
            </a:r>
            <a:r>
              <a:rPr dirty="0"/>
              <a:t> </a:t>
            </a:r>
            <a:r>
              <a:rPr dirty="0" err="1"/>
              <a:t>акции</a:t>
            </a:r>
            <a:r>
              <a:rPr dirty="0"/>
              <a:t>, </a:t>
            </a:r>
            <a:r>
              <a:rPr dirty="0" err="1"/>
              <a:t>посвященной</a:t>
            </a:r>
            <a:r>
              <a:rPr dirty="0"/>
              <a:t> «</a:t>
            </a:r>
            <a:r>
              <a:rPr dirty="0" err="1"/>
              <a:t>Дню</a:t>
            </a:r>
            <a:r>
              <a:rPr dirty="0"/>
              <a:t> </a:t>
            </a:r>
            <a:r>
              <a:rPr dirty="0" err="1"/>
              <a:t>книгодарения</a:t>
            </a:r>
            <a:r>
              <a:rPr dirty="0"/>
              <a:t>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2022-02-15 12.50.31.JPG" descr="2022-02-15 12.50.31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2" y="119368"/>
            <a:ext cx="4801123" cy="2701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2022-02-16 08.55.55.jpeg" descr="2022-02-16 08.55.55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026829" y="3147499"/>
            <a:ext cx="2353293" cy="1764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2022-02-15 12.49.04.jpeg" descr="2022-02-15 12.49.04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76101" y="3230515"/>
            <a:ext cx="4565431" cy="3424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2022-02-15 12.57.48.jpeg" descr="2022-02-15 12.57.48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049318" y="69332"/>
            <a:ext cx="3862125" cy="2896593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Классный час на тему: «СНЯТИЕ БЛОКАДЫ ЛЕНИНГРАДА» был проведен Иващенко Н. И.  в 5 «А» классе ."/>
          <p:cNvSpPr txBox="1"/>
          <p:nvPr/>
        </p:nvSpPr>
        <p:spPr>
          <a:xfrm>
            <a:off x="5119835" y="5297242"/>
            <a:ext cx="372109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b="1" i="1"/>
            </a:lvl1pPr>
          </a:lstStyle>
          <a:p>
            <a:r>
              <a:rPr dirty="0" err="1"/>
              <a:t>Классный</a:t>
            </a:r>
            <a:r>
              <a:rPr dirty="0"/>
              <a:t> </a:t>
            </a:r>
            <a:r>
              <a:rPr dirty="0" err="1"/>
              <a:t>час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тему</a:t>
            </a:r>
            <a:r>
              <a:rPr dirty="0"/>
              <a:t>: «СНЯТИЕ БЛОКАДЫ ЛЕНИНГРАДА</a:t>
            </a:r>
            <a:r>
              <a:rPr dirty="0" smtClean="0"/>
              <a:t>».</a:t>
            </a:r>
            <a:endParaRPr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2022-02-18 16.08.22.jpeg" descr="2022-02-18 16.08.22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84064" y="200634"/>
            <a:ext cx="3107800" cy="2330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2022-02-18 21.43.49.PNG" descr="2022-02-18 21.43.49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63795" y="155550"/>
            <a:ext cx="2682668" cy="2230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2022-02-18 16.12.21.JPG" descr="2022-02-18 16.12.21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491043" y="2683498"/>
            <a:ext cx="4313309" cy="2426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2022-02-18 21.45.15.PNG" descr="2022-02-18 21.45.15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186045" y="2864044"/>
            <a:ext cx="1733578" cy="3751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2022-02-18 22.06.13.PNG" descr="2022-02-18 22.06.13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21354" y="2805156"/>
            <a:ext cx="1787996" cy="3869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2022-02-18 22.00.17.PNG" descr="2022-02-18 22.00.17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629465" y="155550"/>
            <a:ext cx="2177572" cy="223017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Школьный этап…"/>
          <p:cNvSpPr txBox="1"/>
          <p:nvPr/>
        </p:nvSpPr>
        <p:spPr>
          <a:xfrm>
            <a:off x="2308589" y="5544327"/>
            <a:ext cx="4858751" cy="1074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100" b="1" i="1"/>
            </a:pPr>
            <a:r>
              <a:t>Школьный этап </a:t>
            </a:r>
          </a:p>
          <a:p>
            <a:pPr algn="ctr">
              <a:defRPr sz="2100" b="1" i="1"/>
            </a:pPr>
            <a:r>
              <a:t>Всероссийского конкурса чтецов </a:t>
            </a:r>
          </a:p>
          <a:p>
            <a:pPr algn="ctr">
              <a:defRPr sz="2100" b="1" i="1"/>
            </a:pPr>
            <a:r>
              <a:t> «Живая классика»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2022-02-26 15.21.02.JPG" descr="2022-02-26 15.21.0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1814" y="175403"/>
            <a:ext cx="4276158" cy="320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2022-02-26 15.21.08 (1).JPG" descr="2022-02-26 15.21.08 (1)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722498" y="175403"/>
            <a:ext cx="4276158" cy="320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2022-02-26 15.21.07.JPG" descr="2022-02-26 15.21.07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30988" y="3604176"/>
            <a:ext cx="4157810" cy="311835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Классный час на тему: «СНЯТИЕ БЛОКАДЫ ЛЕНИНГРАДА» был проведен Калоевой  Т. С.  в 7 «В» классе ."/>
          <p:cNvSpPr txBox="1"/>
          <p:nvPr/>
        </p:nvSpPr>
        <p:spPr>
          <a:xfrm>
            <a:off x="4418065" y="5810868"/>
            <a:ext cx="465033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1700" b="1" i="1"/>
            </a:lvl1pPr>
          </a:lstStyle>
          <a:p>
            <a:r>
              <a:rPr dirty="0" err="1"/>
              <a:t>Классный</a:t>
            </a:r>
            <a:r>
              <a:rPr dirty="0"/>
              <a:t> </a:t>
            </a:r>
            <a:r>
              <a:rPr dirty="0" err="1"/>
              <a:t>час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тему</a:t>
            </a:r>
            <a:r>
              <a:rPr dirty="0"/>
              <a:t>: «СНЯТИЕ БЛОКАДЫ ЛЕНИНГРАДА</a:t>
            </a:r>
            <a:r>
              <a:rPr dirty="0" smtClean="0"/>
              <a:t>»</a:t>
            </a:r>
            <a:endParaRPr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2022-02-26 15.25.17.JPG" descr="2022-02-26 15.25.17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918" y="-141084"/>
            <a:ext cx="3929730" cy="2947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2022-02-26 15.25.15.JPG" descr="2022-02-26 15.25.15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42673" y="-355321"/>
            <a:ext cx="4115061" cy="308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2022-02-26 15.25.20 (1).JPG" descr="2022-02-26 15.25.20 (1)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94603" y="3707503"/>
            <a:ext cx="3929730" cy="294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2022-02-26 15.17.06.JPG" descr="2022-02-26 15.17.06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028005" y="3707503"/>
            <a:ext cx="3929729" cy="294729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прпрпрп"/>
          <p:cNvSpPr txBox="1"/>
          <p:nvPr/>
        </p:nvSpPr>
        <p:spPr>
          <a:xfrm>
            <a:off x="683568" y="3246780"/>
            <a:ext cx="763284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ru-RU" sz="2000" b="1" dirty="0" smtClean="0"/>
              <a:t>Классный час </a:t>
            </a:r>
            <a:r>
              <a:rPr lang="ru-RU" sz="2000" b="1" dirty="0" smtClean="0"/>
              <a:t>«</a:t>
            </a:r>
            <a:r>
              <a:rPr lang="ru-RU" sz="2000" b="1" dirty="0" smtClean="0"/>
              <a:t>Память в наших сердцах»</a:t>
            </a:r>
            <a:endParaRPr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2022-02-26 15.41.01 (4).JPG" descr="2022-02-26 15.41.01 (4)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09202" y="175122"/>
            <a:ext cx="4302887" cy="322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2022-02-26 15.41.01 (9).JPG" descr="2022-02-26 15.41.01 (9)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2740" y="231577"/>
            <a:ext cx="4152339" cy="3114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2022-02-26 15.41.01 (8).JPG" descr="2022-02-26 15.41.01 (8)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22740" y="3546303"/>
            <a:ext cx="4152340" cy="311425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Учителем истории и обществознания Лена Е.С. для учащихся 9 классов было организовано посещения Дома-музея генерала армии И.А. Плиева и выставки «Холокост - нацистская пандемия смерти»."/>
          <p:cNvSpPr txBox="1"/>
          <p:nvPr/>
        </p:nvSpPr>
        <p:spPr>
          <a:xfrm>
            <a:off x="4864750" y="3791394"/>
            <a:ext cx="3991791" cy="2624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2000" b="1" i="1"/>
            </a:lvl1pPr>
          </a:lstStyle>
          <a:p>
            <a:r>
              <a:t>Учителем истории и обществознания Лена Е.С. для учащихся 9 классов было организовано посещения Дома-музея генерала армии И.А. Плиева и выставки «Холокост - нацистская пандемия смерти».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0000FF"/>
      </a:hlink>
      <a:folHlink>
        <a:srgbClr val="FF00FF"/>
      </a:folHlink>
    </a:clrScheme>
    <a:fontScheme name="Трек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31</TotalTime>
  <Words>180</Words>
  <Application>Microsoft Office PowerPoint</Application>
  <PresentationFormat>Экран (4:3)</PresentationFormat>
  <Paragraphs>18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Изящная</vt:lpstr>
      <vt:lpstr>„Вся гордость учителя в учениках, в росте посеянных им семян.“ Дмитрий Иванович Менделеев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СОШ № 46</cp:lastModifiedBy>
  <cp:revision>8</cp:revision>
  <dcterms:modified xsi:type="dcterms:W3CDTF">2024-01-30T06:48:49Z</dcterms:modified>
</cp:coreProperties>
</file>