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3" r:id="rId2"/>
    <p:sldId id="375" r:id="rId3"/>
    <p:sldId id="365" r:id="rId4"/>
    <p:sldId id="370" r:id="rId5"/>
    <p:sldId id="373" r:id="rId6"/>
    <p:sldId id="367" r:id="rId7"/>
    <p:sldId id="334" r:id="rId8"/>
    <p:sldId id="364" r:id="rId9"/>
    <p:sldId id="374" r:id="rId10"/>
    <p:sldId id="351" r:id="rId11"/>
    <p:sldId id="352" r:id="rId12"/>
    <p:sldId id="349" r:id="rId13"/>
    <p:sldId id="350" r:id="rId14"/>
    <p:sldId id="372" r:id="rId15"/>
    <p:sldId id="358" r:id="rId16"/>
    <p:sldId id="357" r:id="rId17"/>
    <p:sldId id="354" r:id="rId18"/>
    <p:sldId id="355" r:id="rId19"/>
    <p:sldId id="356" r:id="rId20"/>
    <p:sldId id="368" r:id="rId21"/>
    <p:sldId id="361" r:id="rId22"/>
    <p:sldId id="362" r:id="rId23"/>
    <p:sldId id="369" r:id="rId24"/>
    <p:sldId id="371" r:id="rId25"/>
    <p:sldId id="360" r:id="rId26"/>
    <p:sldId id="3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2" autoAdjust="0"/>
    <p:restoredTop sz="91594" autoAdjust="0"/>
  </p:normalViewPr>
  <p:slideViewPr>
    <p:cSldViewPr>
      <p:cViewPr varScale="1">
        <p:scale>
          <a:sx n="77" d="100"/>
          <a:sy n="77" d="100"/>
        </p:scale>
        <p:origin x="-16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80"/>
      <c:perspective val="0"/>
    </c:view3D>
    <c:plotArea>
      <c:layout>
        <c:manualLayout>
          <c:layoutTarget val="inner"/>
          <c:xMode val="edge"/>
          <c:yMode val="edge"/>
          <c:x val="0.28065567345110443"/>
          <c:y val="0"/>
          <c:w val="0.65890030515971965"/>
          <c:h val="0.7483172221266796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13">
              <a:solidFill>
                <a:srgbClr val="000000"/>
              </a:solidFill>
              <a:prstDash val="solid"/>
            </a:ln>
          </c:spPr>
          <c:explosion val="4"/>
          <c:dPt>
            <c:idx val="1"/>
            <c:spPr>
              <a:solidFill>
                <a:srgbClr val="993366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showVal val="1"/>
            <c:showLeaderLines val="1"/>
          </c:dLbls>
          <c:cat>
            <c:strRef>
              <c:f>Sheet1!$B$1:$E$1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24</c:v>
                </c:pt>
                <c:pt idx="1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13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5">
                <a:noFill/>
              </a:ln>
            </c:spPr>
            <c:txPr>
              <a:bodyPr/>
              <a:lstStyle/>
              <a:p>
                <a:pPr>
                  <a:defRPr sz="86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13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13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5">
                <a:noFill/>
              </a:ln>
            </c:spPr>
            <c:txPr>
              <a:bodyPr/>
              <a:lstStyle/>
              <a:p>
                <a:pPr>
                  <a:defRPr sz="86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Sheet1!$B$1:$E$1</c:f>
              <c:strCache>
                <c:ptCount val="2"/>
                <c:pt idx="0">
                  <c:v>Высшее</c:v>
                </c:pt>
                <c:pt idx="1">
                  <c:v>Средне-специальное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Percent val="1"/>
        </c:dLbls>
      </c:pie3DChart>
      <c:spPr>
        <a:solidFill>
          <a:srgbClr val="FFFFFF"/>
        </a:solidFill>
        <a:ln w="12613">
          <a:solidFill>
            <a:srgbClr val="808080"/>
          </a:solidFill>
          <a:prstDash val="solid"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803353957277627"/>
          <c:y val="0.76132426381786567"/>
          <c:w val="0.65399087320473936"/>
          <c:h val="0.23771227715183019"/>
        </c:manualLayout>
      </c:layout>
      <c:spPr>
        <a:noFill/>
        <a:ln w="3153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6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0.53600000000000003</c:v>
                </c:pt>
                <c:pt idx="1">
                  <c:v>0.48400000000000032</c:v>
                </c:pt>
                <c:pt idx="2">
                  <c:v>0.73300000000000054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русский язык</c:v>
                </c:pt>
                <c:pt idx="1">
                  <c:v>математика</c:v>
                </c:pt>
                <c:pt idx="2">
                  <c:v>окружающий мир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0.73200000000000054</c:v>
                </c:pt>
                <c:pt idx="1">
                  <c:v>0.64400000000000068</c:v>
                </c:pt>
                <c:pt idx="2">
                  <c:v>0.78600000000000003</c:v>
                </c:pt>
              </c:numCache>
            </c:numRef>
          </c:val>
        </c:ser>
        <c:shape val="box"/>
        <c:axId val="178281088"/>
        <c:axId val="178286976"/>
        <c:axId val="0"/>
      </c:bar3DChart>
      <c:catAx>
        <c:axId val="178281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286976"/>
        <c:crosses val="autoZero"/>
        <c:auto val="1"/>
        <c:lblAlgn val="ctr"/>
        <c:lblOffset val="100"/>
      </c:catAx>
      <c:valAx>
        <c:axId val="178286976"/>
        <c:scaling>
          <c:orientation val="minMax"/>
        </c:scaling>
        <c:axPos val="l"/>
        <c:majorGridlines/>
        <c:numFmt formatCode="0.00%" sourceLinked="1"/>
        <c:tickLblPos val="nextTo"/>
        <c:crossAx val="17828108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626279147989691"/>
          <c:y val="2.8911616502442582E-2"/>
          <c:w val="0.16204409845155091"/>
          <c:h val="0.2098435842289713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8169445542360463"/>
          <c:y val="4.7293886239274482E-2"/>
          <c:w val="0.66748573475848649"/>
          <c:h val="0.74418740593713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 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99</c:v>
                </c:pt>
                <c:pt idx="2">
                  <c:v>100</c:v>
                </c:pt>
                <c:pt idx="3">
                  <c:v>99.8</c:v>
                </c:pt>
                <c:pt idx="4">
                  <c:v>100</c:v>
                </c:pt>
                <c:pt idx="5">
                  <c:v>100</c:v>
                </c:pt>
                <c:pt idx="6">
                  <c:v>99.8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 знаний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54</c:v>
                </c:pt>
                <c:pt idx="2">
                  <c:v>61</c:v>
                </c:pt>
                <c:pt idx="3">
                  <c:v>57</c:v>
                </c:pt>
                <c:pt idx="4">
                  <c:v>60.8</c:v>
                </c:pt>
                <c:pt idx="5">
                  <c:v>58</c:v>
                </c:pt>
                <c:pt idx="6">
                  <c:v>69.2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СОУ</c:v>
                </c:pt>
              </c:strCache>
            </c:strRef>
          </c:tx>
          <c:dLbls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1">
                  <c:v>54.5</c:v>
                </c:pt>
                <c:pt idx="2">
                  <c:v>57.5</c:v>
                </c:pt>
                <c:pt idx="3">
                  <c:v>56.9</c:v>
                </c:pt>
                <c:pt idx="4">
                  <c:v>58.5</c:v>
                </c:pt>
                <c:pt idx="5">
                  <c:v>59</c:v>
                </c:pt>
                <c:pt idx="6">
                  <c:v>62.6</c:v>
                </c:pt>
              </c:numCache>
            </c:numRef>
          </c:val>
        </c:ser>
        <c:dLbls>
          <c:showVal val="1"/>
        </c:dLbls>
        <c:gapWidth val="75"/>
        <c:shape val="box"/>
        <c:axId val="178873088"/>
        <c:axId val="178874624"/>
        <c:axId val="0"/>
      </c:bar3DChart>
      <c:catAx>
        <c:axId val="178873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00" b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874624"/>
        <c:crosses val="autoZero"/>
        <c:auto val="1"/>
        <c:lblAlgn val="ctr"/>
        <c:lblOffset val="100"/>
      </c:catAx>
      <c:valAx>
        <c:axId val="178874624"/>
        <c:scaling>
          <c:orientation val="minMax"/>
        </c:scaling>
        <c:axPos val="l"/>
        <c:numFmt formatCode="General" sourceLinked="1"/>
        <c:majorTickMark val="none"/>
        <c:tickLblPos val="nextTo"/>
        <c:crossAx val="178873088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9.6084843053155025E-2"/>
          <c:y val="0.9070837059494985"/>
          <c:w val="0.49563502123210218"/>
          <c:h val="9.2916347945297059E-2"/>
        </c:manualLayout>
      </c:layout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Y val="180"/>
      <c:perspective val="0"/>
    </c:view3D>
    <c:plotArea>
      <c:layout>
        <c:manualLayout>
          <c:layoutTarget val="inner"/>
          <c:xMode val="edge"/>
          <c:yMode val="edge"/>
          <c:x val="0.14928444370716284"/>
          <c:y val="4.6870872982343763E-2"/>
          <c:w val="0.5964109155501921"/>
          <c:h val="0.553976284710899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627">
              <a:solidFill>
                <a:srgbClr val="000000"/>
              </a:solidFill>
              <a:prstDash val="solid"/>
            </a:ln>
          </c:spPr>
          <c:explosion val="3"/>
          <c:dPt>
            <c:idx val="1"/>
            <c:spPr>
              <a:solidFill>
                <a:srgbClr val="993366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spPr>
              <a:noFill/>
              <a:ln w="25255">
                <a:noFill/>
              </a:ln>
            </c:spPr>
            <c:txPr>
              <a:bodyPr/>
              <a:lstStyle/>
              <a:p>
                <a:pPr>
                  <a:defRPr sz="969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6"/>
                <c:pt idx="2">
                  <c:v>Высшая</c:v>
                </c:pt>
                <c:pt idx="3">
                  <c:v>1 категория</c:v>
                </c:pt>
                <c:pt idx="4">
                  <c:v>СЗД</c:v>
                </c:pt>
                <c:pt idx="5">
                  <c:v>Б.к.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2">
                  <c:v>10</c:v>
                </c:pt>
                <c:pt idx="3">
                  <c:v>15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627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2">
                  <c:v>Высшая</c:v>
                </c:pt>
                <c:pt idx="3">
                  <c:v>1 категория</c:v>
                </c:pt>
                <c:pt idx="4">
                  <c:v>СЗД</c:v>
                </c:pt>
                <c:pt idx="5">
                  <c:v>Б.к.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627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627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6"/>
                <c:pt idx="2">
                  <c:v>Высшая</c:v>
                </c:pt>
                <c:pt idx="3">
                  <c:v>1 категория</c:v>
                </c:pt>
                <c:pt idx="4">
                  <c:v>СЗД</c:v>
                </c:pt>
                <c:pt idx="5">
                  <c:v>Б.к.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</c:pie3DChart>
      <c:spPr>
        <a:solidFill>
          <a:srgbClr val="FFFFFF"/>
        </a:solidFill>
        <a:ln w="12627">
          <a:solidFill>
            <a:srgbClr val="808080"/>
          </a:solidFill>
          <a:prstDash val="solid"/>
        </a:ln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680405470060043"/>
          <c:y val="0.58631685114868137"/>
          <c:w val="0.59759093889158854"/>
          <c:h val="0.13821030684198518"/>
        </c:manualLayout>
      </c:layout>
      <c:spPr>
        <a:noFill/>
        <a:ln w="3157">
          <a:solidFill>
            <a:srgbClr val="000000"/>
          </a:solidFill>
          <a:prstDash val="solid"/>
        </a:ln>
      </c:spPr>
      <c:txPr>
        <a:bodyPr/>
        <a:lstStyle/>
        <a:p>
          <a:pPr>
            <a:defRPr sz="89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6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397435538508914"/>
          <c:y val="5.3839047091937915E-7"/>
          <c:w val="0.78707207012310765"/>
          <c:h val="0.7302873712977575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26"/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explosion val="2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explosion val="7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Sheet1!$B$1:$G$1</c:f>
              <c:strCache>
                <c:ptCount val="5"/>
                <c:pt idx="0">
                  <c:v>до 3 лет</c:v>
                </c:pt>
                <c:pt idx="1">
                  <c:v>до 10 лет</c:v>
                </c:pt>
                <c:pt idx="2">
                  <c:v>10-20 лет</c:v>
                </c:pt>
                <c:pt idx="3">
                  <c:v>20-30лет</c:v>
                </c:pt>
                <c:pt idx="4">
                  <c:v>30 и более лет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11</c:v>
                </c:pt>
                <c:pt idx="4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5"/>
                <c:pt idx="0">
                  <c:v>до 3 лет</c:v>
                </c:pt>
                <c:pt idx="1">
                  <c:v>до 10 лет</c:v>
                </c:pt>
                <c:pt idx="2">
                  <c:v>10-20 лет</c:v>
                </c:pt>
                <c:pt idx="3">
                  <c:v>20-30лет</c:v>
                </c:pt>
                <c:pt idx="4">
                  <c:v>30 и более лет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Sheet1!$B$1:$G$1</c:f>
              <c:strCache>
                <c:ptCount val="5"/>
                <c:pt idx="0">
                  <c:v>до 3 лет</c:v>
                </c:pt>
                <c:pt idx="1">
                  <c:v>до 10 лет</c:v>
                </c:pt>
                <c:pt idx="2">
                  <c:v>10-20 лет</c:v>
                </c:pt>
                <c:pt idx="3">
                  <c:v>20-30лет</c:v>
                </c:pt>
                <c:pt idx="4">
                  <c:v>30 и более лет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</c:ser>
      </c:pie3DChart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 pitchFamily="18" charset="0"/>
                <a:ea typeface="Arial Cyr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16161503045234438"/>
          <c:y val="0.7197635537109095"/>
          <c:w val="0.83838496954765462"/>
          <c:h val="0.26912524469846905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97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6.295299109116774E-2"/>
          <c:y val="4.6762602950493802E-2"/>
          <c:w val="0.91315214630429253"/>
          <c:h val="0.53369656379159502"/>
        </c:manualLayout>
      </c:layout>
      <c:lineChart>
        <c:grouping val="standard"/>
        <c:ser>
          <c:idx val="3"/>
          <c:order val="3"/>
          <c:tx>
            <c:strRef>
              <c:f>Sheet1!$A$4</c:f>
              <c:strCache>
                <c:ptCount val="1"/>
                <c:pt idx="0">
                  <c:v>#ССЫЛКА!</c:v>
                </c:pt>
              </c:strCache>
            </c:strRef>
          </c:tx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5.1281692355070714E-3"/>
                  <c:y val="7.09872575320981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8375589806760964E-3"/>
                  <c:y val="7.4073660033493777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8.5469487258451118E-3"/>
                  <c:y val="4.9382440022329228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6.4814452529307023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696</c:v>
                </c:pt>
                <c:pt idx="1">
                  <c:v>700</c:v>
                </c:pt>
                <c:pt idx="2">
                  <c:v>751</c:v>
                </c:pt>
                <c:pt idx="3">
                  <c:v>782</c:v>
                </c:pt>
                <c:pt idx="4">
                  <c:v>867</c:v>
                </c:pt>
                <c:pt idx="5">
                  <c:v>813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marker val="1"/>
        <c:axId val="159651328"/>
        <c:axId val="159652864"/>
      </c:lineChart>
      <c:catAx>
        <c:axId val="159651328"/>
        <c:scaling>
          <c:orientation val="minMax"/>
        </c:scaling>
        <c:axPos val="b"/>
        <c:numFmt formatCode="General" sourceLinked="1"/>
        <c:tickLblPos val="nextTo"/>
        <c:crossAx val="159652864"/>
        <c:crosses val="autoZero"/>
        <c:auto val="1"/>
        <c:lblAlgn val="ctr"/>
        <c:lblOffset val="100"/>
      </c:catAx>
      <c:valAx>
        <c:axId val="15965286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96513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plotArea>
      <c:layout>
        <c:manualLayout>
          <c:layoutTarget val="inner"/>
          <c:xMode val="edge"/>
          <c:yMode val="edge"/>
          <c:x val="6.2952991091167754E-2"/>
          <c:y val="4.6762602950493823E-2"/>
          <c:w val="0.91315214630429253"/>
          <c:h val="0.53369656379159502"/>
        </c:manualLayout>
      </c:layout>
      <c:lineChart>
        <c:grouping val="standard"/>
        <c:ser>
          <c:idx val="3"/>
          <c:order val="3"/>
          <c:tx>
            <c:strRef>
              <c:f>Sheet1!$A$4</c:f>
              <c:strCache>
                <c:ptCount val="1"/>
                <c:pt idx="0">
                  <c:v>#ССЫЛКА!</c:v>
                </c:pt>
              </c:strCache>
            </c:strRef>
          </c:tx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5.1281692355070714E-3"/>
                  <c:y val="7.0987257532098114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6.8375589806760964E-3"/>
                  <c:y val="7.4073660033493804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8.5469487258451118E-3"/>
                  <c:y val="4.9382440022329249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0"/>
                  <c:y val="6.4814452529307023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spPr/>
              <c:txPr>
                <a:bodyPr/>
                <a:lstStyle/>
                <a:p>
                  <a:pPr>
                    <a:defRPr sz="2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howVal val="1"/>
          </c:dLbls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696</c:v>
                </c:pt>
                <c:pt idx="1">
                  <c:v>700</c:v>
                </c:pt>
                <c:pt idx="2">
                  <c:v>751</c:v>
                </c:pt>
                <c:pt idx="3">
                  <c:v>782</c:v>
                </c:pt>
                <c:pt idx="4">
                  <c:v>867</c:v>
                </c:pt>
                <c:pt idx="5">
                  <c:v>813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marker val="1"/>
        <c:axId val="159698304"/>
        <c:axId val="161301632"/>
      </c:lineChart>
      <c:catAx>
        <c:axId val="159698304"/>
        <c:scaling>
          <c:orientation val="minMax"/>
        </c:scaling>
        <c:axPos val="b"/>
        <c:numFmt formatCode="General" sourceLinked="1"/>
        <c:tickLblPos val="nextTo"/>
        <c:crossAx val="161301632"/>
        <c:crosses val="autoZero"/>
        <c:auto val="1"/>
        <c:lblAlgn val="ctr"/>
        <c:lblOffset val="100"/>
      </c:catAx>
      <c:valAx>
        <c:axId val="1613016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5969830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143117526974119E-2"/>
          <c:y val="4.4057617797775533E-2"/>
          <c:w val="0.6386798264800494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0.95000000000000062</c:v>
                </c:pt>
                <c:pt idx="1">
                  <c:v>0.65000000000000213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0.89000000000000012</c:v>
                </c:pt>
                <c:pt idx="1">
                  <c:v>0.63700000000000201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0.89600000000000013</c:v>
                </c:pt>
                <c:pt idx="1">
                  <c:v>0.63600000000000201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 formatCode="0%">
                  <c:v>0.87000000000000177</c:v>
                </c:pt>
                <c:pt idx="1">
                  <c:v>0.63300000000000201</c:v>
                </c:pt>
              </c:numCache>
            </c:numRef>
          </c:val>
        </c:ser>
        <c:axId val="177437696"/>
        <c:axId val="177447680"/>
      </c:barChart>
      <c:catAx>
        <c:axId val="1774376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447680"/>
        <c:crosses val="autoZero"/>
        <c:auto val="1"/>
        <c:lblAlgn val="ctr"/>
        <c:lblOffset val="100"/>
      </c:catAx>
      <c:valAx>
        <c:axId val="177447680"/>
        <c:scaling>
          <c:orientation val="minMax"/>
        </c:scaling>
        <c:axPos val="l"/>
        <c:majorGridlines/>
        <c:numFmt formatCode="0%" sourceLinked="1"/>
        <c:tickLblPos val="nextTo"/>
        <c:crossAx val="177437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00742633565873"/>
          <c:y val="0.24304724409448994"/>
          <c:w val="0.15738904945448728"/>
          <c:h val="0.5654724409448819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143117526974119E-2"/>
          <c:y val="4.4057617797775513E-2"/>
          <c:w val="0.58075237785015177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Лист1!$C$1</c:f>
              <c:strCache>
                <c:ptCount val="1"/>
                <c:pt idx="0">
                  <c:v>2015-2016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Лист1!$B$2:$B$3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0.86000000000000065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2016-2017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Лист1!$B$2:$B$3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0.89</c:v>
                </c:pt>
                <c:pt idx="1">
                  <c:v>0.64800000000000202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2017-2018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Лист1!$B$2:$B$3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0.91</c:v>
                </c:pt>
                <c:pt idx="1">
                  <c:v>0.630000000000002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2018-2019</c:v>
                </c:pt>
              </c:strCache>
            </c:strRef>
          </c:tx>
          <c:dLbls>
            <c:showVal val="1"/>
          </c:dLbls>
          <c:cat>
            <c:strRef>
              <c:f>Лист1!$B$2:$B$3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0.91</c:v>
                </c:pt>
                <c:pt idx="1">
                  <c:v>0.65000000000000213</c:v>
                </c:pt>
              </c:numCache>
            </c:numRef>
          </c:val>
        </c:ser>
        <c:axId val="177508352"/>
        <c:axId val="177509888"/>
      </c:barChart>
      <c:catAx>
        <c:axId val="1775083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509888"/>
        <c:crosses val="autoZero"/>
        <c:auto val="1"/>
        <c:lblAlgn val="ctr"/>
        <c:lblOffset val="100"/>
      </c:catAx>
      <c:valAx>
        <c:axId val="177509888"/>
        <c:scaling>
          <c:orientation val="minMax"/>
        </c:scaling>
        <c:axPos val="l"/>
        <c:majorGridlines/>
        <c:numFmt formatCode="0%" sourceLinked="1"/>
        <c:tickLblPos val="nextTo"/>
        <c:crossAx val="17750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0983754352229"/>
          <c:y val="0.21209473815773219"/>
          <c:w val="0.12400209564436564"/>
          <c:h val="0.5385451818522645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143117526974119E-2"/>
          <c:y val="4.4057617797775513E-2"/>
          <c:w val="0.56967596913490992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0.96000000000000063</c:v>
                </c:pt>
                <c:pt idx="1">
                  <c:v>0.83600000000000063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0.97000000000000064</c:v>
                </c:pt>
                <c:pt idx="1">
                  <c:v>0.85600000000000065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0.96000000000000063</c:v>
                </c:pt>
                <c:pt idx="1">
                  <c:v>0.86000000000000065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0.93</c:v>
                </c:pt>
                <c:pt idx="1">
                  <c:v>0.83000000000000063</c:v>
                </c:pt>
              </c:numCache>
            </c:numRef>
          </c:val>
        </c:ser>
        <c:axId val="177652480"/>
        <c:axId val="177654016"/>
      </c:barChart>
      <c:catAx>
        <c:axId val="177652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654016"/>
        <c:crosses val="autoZero"/>
        <c:auto val="1"/>
        <c:lblAlgn val="ctr"/>
        <c:lblOffset val="100"/>
      </c:catAx>
      <c:valAx>
        <c:axId val="177654016"/>
        <c:scaling>
          <c:orientation val="minMax"/>
        </c:scaling>
        <c:axPos val="l"/>
        <c:majorGridlines/>
        <c:numFmt formatCode="0%" sourceLinked="1"/>
        <c:tickLblPos val="nextTo"/>
        <c:crossAx val="17765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66839665856852"/>
          <c:y val="0.17241219847519296"/>
          <c:w val="0.26320977213728336"/>
          <c:h val="0.5385451818522645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2143117526974119E-2"/>
          <c:y val="4.4057617797775513E-2"/>
          <c:w val="0.56967596913490992"/>
          <c:h val="0.8270500562429696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0.93</c:v>
                </c:pt>
                <c:pt idx="1">
                  <c:v>0.67000000000000226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0.94000000000000061</c:v>
                </c:pt>
                <c:pt idx="1">
                  <c:v>0.69000000000000061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0.95800000000000063</c:v>
                </c:pt>
                <c:pt idx="1">
                  <c:v>0.69699999999999995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2018-2019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Успеваемость </c:v>
                </c:pt>
                <c:pt idx="1">
                  <c:v>Качество знаний</c:v>
                </c:pt>
              </c:strCache>
            </c:strRef>
          </c:cat>
          <c:val>
            <c:numRef>
              <c:f>Лист1!$E$2:$E$3</c:f>
              <c:numCache>
                <c:formatCode>0.00%</c:formatCode>
                <c:ptCount val="2"/>
                <c:pt idx="0">
                  <c:v>0.96700000000000064</c:v>
                </c:pt>
                <c:pt idx="1">
                  <c:v>0.76700000000000201</c:v>
                </c:pt>
              </c:numCache>
            </c:numRef>
          </c:val>
        </c:ser>
        <c:axId val="177576192"/>
        <c:axId val="177590272"/>
      </c:barChart>
      <c:catAx>
        <c:axId val="177576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590272"/>
        <c:crosses val="autoZero"/>
        <c:auto val="1"/>
        <c:lblAlgn val="ctr"/>
        <c:lblOffset val="100"/>
      </c:catAx>
      <c:valAx>
        <c:axId val="177590272"/>
        <c:scaling>
          <c:orientation val="minMax"/>
        </c:scaling>
        <c:axPos val="l"/>
        <c:majorGridlines/>
        <c:numFmt formatCode="0%" sourceLinked="1"/>
        <c:tickLblPos val="nextTo"/>
        <c:crossAx val="17757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719371504499956"/>
          <c:y val="0.17241219847519307"/>
          <c:w val="0.21423245977684824"/>
          <c:h val="0.5385451818522645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5CAAC-80A4-4561-9686-983B72004513}" type="doc">
      <dgm:prSet loTypeId="urn:microsoft.com/office/officeart/2005/8/layout/orgChart1" loCatId="hierarchy" qsTypeId="urn:microsoft.com/office/officeart/2005/8/quickstyle/3d3" qsCatId="3D" csTypeId="urn:microsoft.com/office/officeart/2005/8/colors/accent6_2" csCatId="accent6" phldr="1"/>
      <dgm:spPr/>
    </dgm:pt>
    <dgm:pt modelId="{DBCD2E4A-12B7-49D9-A621-6916613B2D5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Times New Roman" pitchFamily="18" charset="0"/>
            </a:rPr>
            <a:t>РАСПРОСТРАНЕНИЕ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Times New Roman" pitchFamily="18" charset="0"/>
            </a:rPr>
            <a:t>ИННОВАЦИОННОГО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dirty="0" smtClean="0">
              <a:ln/>
              <a:effectLst/>
              <a:latin typeface="Times New Roman" pitchFamily="18" charset="0"/>
            </a:rPr>
            <a:t>ПЕДАГОГИЧЕСКОГО ОПЫТА</a:t>
          </a:r>
        </a:p>
      </dgm:t>
    </dgm:pt>
    <dgm:pt modelId="{C4138D28-4E5A-4B6C-BE67-5C00B2E169CC}" type="parTrans" cxnId="{2687BA9E-6621-425E-B8FD-A4C65CAC23F6}">
      <dgm:prSet/>
      <dgm:spPr/>
      <dgm:t>
        <a:bodyPr/>
        <a:lstStyle/>
        <a:p>
          <a:endParaRPr lang="ru-RU"/>
        </a:p>
      </dgm:t>
    </dgm:pt>
    <dgm:pt modelId="{289D4136-DBC0-4DD1-852F-7CEDF601FE80}" type="sibTrans" cxnId="{2687BA9E-6621-425E-B8FD-A4C65CAC23F6}">
      <dgm:prSet/>
      <dgm:spPr/>
      <dgm:t>
        <a:bodyPr/>
        <a:lstStyle/>
        <a:p>
          <a:endParaRPr lang="ru-RU"/>
        </a:p>
      </dgm:t>
    </dgm:pt>
    <dgm:pt modelId="{11D3E443-A694-43EA-B580-FB275E19AE1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ГОРОДСКИЕ СЕМИНАРЫ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651BD86E-9CCD-45AD-B712-BDC145C5F021}" type="parTrans" cxnId="{2D45C287-9059-4959-8DA7-9B4D61993A82}">
      <dgm:prSet/>
      <dgm:spPr/>
      <dgm:t>
        <a:bodyPr/>
        <a:lstStyle/>
        <a:p>
          <a:endParaRPr lang="ru-RU"/>
        </a:p>
      </dgm:t>
    </dgm:pt>
    <dgm:pt modelId="{985DCF47-9606-4A8E-BA95-B930626BABA1}" type="sibTrans" cxnId="{2D45C287-9059-4959-8DA7-9B4D61993A82}">
      <dgm:prSet/>
      <dgm:spPr/>
      <dgm:t>
        <a:bodyPr/>
        <a:lstStyle/>
        <a:p>
          <a:endParaRPr lang="ru-RU"/>
        </a:p>
      </dgm:t>
    </dgm:pt>
    <dgm:pt modelId="{1698F569-C5B2-4296-9204-B389E171B9D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ШКОЛЬНЫЕ  И ГОРОДСКИЕ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КОНКУРСЫ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D591EFB0-F30A-4DEF-8BC9-D512C4826F56}" type="parTrans" cxnId="{6EDBF626-DF1B-45BE-BDCB-FCEE42CC0439}">
      <dgm:prSet/>
      <dgm:spPr/>
      <dgm:t>
        <a:bodyPr/>
        <a:lstStyle/>
        <a:p>
          <a:endParaRPr lang="ru-RU"/>
        </a:p>
      </dgm:t>
    </dgm:pt>
    <dgm:pt modelId="{015F550E-EBFD-4CD1-B335-9E50D85DDF9C}" type="sibTrans" cxnId="{6EDBF626-DF1B-45BE-BDCB-FCEE42CC0439}">
      <dgm:prSet/>
      <dgm:spPr/>
      <dgm:t>
        <a:bodyPr/>
        <a:lstStyle/>
        <a:p>
          <a:endParaRPr lang="ru-RU"/>
        </a:p>
      </dgm:t>
    </dgm:pt>
    <dgm:pt modelId="{DEEF743B-2124-406B-B596-6DDB00AB68A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НАУЧНО-ПРАКТИЧЕСКИЕ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КОНФЕРЕНЦИИ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E5B2E2E2-9A08-4887-9309-D82B3E710A38}" type="parTrans" cxnId="{8B06F6C2-B171-46D2-A8DA-267E7B90E150}">
      <dgm:prSet/>
      <dgm:spPr/>
      <dgm:t>
        <a:bodyPr/>
        <a:lstStyle/>
        <a:p>
          <a:endParaRPr lang="ru-RU"/>
        </a:p>
      </dgm:t>
    </dgm:pt>
    <dgm:pt modelId="{8A07A56B-51E2-48C8-A1BC-FBACC193D4DE}" type="sibTrans" cxnId="{8B06F6C2-B171-46D2-A8DA-267E7B90E150}">
      <dgm:prSet/>
      <dgm:spPr/>
      <dgm:t>
        <a:bodyPr/>
        <a:lstStyle/>
        <a:p>
          <a:endParaRPr lang="ru-RU"/>
        </a:p>
      </dgm:t>
    </dgm:pt>
    <dgm:pt modelId="{4504B6A5-283B-43D5-8E4B-D355BB8ECE1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ПЕДАГОГИЧЕСКИЕ СОВЕТЫ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4E965939-8C7D-481E-BE9C-FCCBFE5DEC7C}" type="parTrans" cxnId="{7E2570FC-4ADE-4CCA-BA48-168D0A7103A6}">
      <dgm:prSet/>
      <dgm:spPr/>
      <dgm:t>
        <a:bodyPr/>
        <a:lstStyle/>
        <a:p>
          <a:endParaRPr lang="ru-RU"/>
        </a:p>
      </dgm:t>
    </dgm:pt>
    <dgm:pt modelId="{E58A1494-292C-4EC1-BD03-A798D065DA9C}" type="sibTrans" cxnId="{7E2570FC-4ADE-4CCA-BA48-168D0A7103A6}">
      <dgm:prSet/>
      <dgm:spPr/>
      <dgm:t>
        <a:bodyPr/>
        <a:lstStyle/>
        <a:p>
          <a:endParaRPr lang="ru-RU"/>
        </a:p>
      </dgm:t>
    </dgm:pt>
    <dgm:pt modelId="{0A5E5066-9C1D-4909-92FC-24AF8A33B87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ПУБЛИКАЦИИ 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C8F88E88-06AE-478E-982C-E786A1E98308}" type="parTrans" cxnId="{7D27FF88-5493-4A0A-99C5-F16917E4DDB7}">
      <dgm:prSet/>
      <dgm:spPr/>
      <dgm:t>
        <a:bodyPr/>
        <a:lstStyle/>
        <a:p>
          <a:endParaRPr lang="ru-RU"/>
        </a:p>
      </dgm:t>
    </dgm:pt>
    <dgm:pt modelId="{34E9A64B-D5AC-4A92-A412-341F2E387F2D}" type="sibTrans" cxnId="{7D27FF88-5493-4A0A-99C5-F16917E4DDB7}">
      <dgm:prSet/>
      <dgm:spPr/>
      <dgm:t>
        <a:bodyPr/>
        <a:lstStyle/>
        <a:p>
          <a:endParaRPr lang="ru-RU"/>
        </a:p>
      </dgm:t>
    </dgm:pt>
    <dgm:pt modelId="{250E408C-6D33-4A9B-B853-91D0656BE95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/>
              <a:effectLst/>
              <a:latin typeface="Times New Roman" pitchFamily="18" charset="0"/>
            </a:rPr>
            <a:t>РАБОТА СО СТУДЕНТАМИ</a:t>
          </a:r>
          <a:endParaRPr kumimoji="0" lang="ru-RU" b="1" i="1" u="none" strike="noStrike" cap="none" normalizeH="0" baseline="0" dirty="0" smtClean="0">
            <a:ln/>
            <a:effectLst/>
            <a:latin typeface="Times New Roman" pitchFamily="18" charset="0"/>
          </a:endParaRPr>
        </a:p>
      </dgm:t>
    </dgm:pt>
    <dgm:pt modelId="{7ADE3697-3ABF-47BA-8552-2A5CE13F8181}" type="parTrans" cxnId="{E543B39C-F7B9-47F9-9E93-A454C303B682}">
      <dgm:prSet/>
      <dgm:spPr/>
      <dgm:t>
        <a:bodyPr/>
        <a:lstStyle/>
        <a:p>
          <a:endParaRPr lang="ru-RU"/>
        </a:p>
      </dgm:t>
    </dgm:pt>
    <dgm:pt modelId="{67E978A7-AAA8-4658-B5C8-F149BCA0F9B0}" type="sibTrans" cxnId="{E543B39C-F7B9-47F9-9E93-A454C303B682}">
      <dgm:prSet/>
      <dgm:spPr/>
      <dgm:t>
        <a:bodyPr/>
        <a:lstStyle/>
        <a:p>
          <a:endParaRPr lang="ru-RU"/>
        </a:p>
      </dgm:t>
    </dgm:pt>
    <dgm:pt modelId="{35251995-69A9-468B-8222-AFD88FAC4C8F}" type="pres">
      <dgm:prSet presAssocID="{8D45CAAC-80A4-4561-9686-983B720045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F69BA0-8D91-41A5-8C56-8F8CB1224C70}" type="pres">
      <dgm:prSet presAssocID="{DBCD2E4A-12B7-49D9-A621-6916613B2D53}" presName="hierRoot1" presStyleCnt="0">
        <dgm:presLayoutVars>
          <dgm:hierBranch val="hang"/>
        </dgm:presLayoutVars>
      </dgm:prSet>
      <dgm:spPr/>
    </dgm:pt>
    <dgm:pt modelId="{FC24C25F-93B6-4C23-A116-E655B57A0B1C}" type="pres">
      <dgm:prSet presAssocID="{DBCD2E4A-12B7-49D9-A621-6916613B2D53}" presName="rootComposite1" presStyleCnt="0"/>
      <dgm:spPr/>
    </dgm:pt>
    <dgm:pt modelId="{93EB81BA-1C34-4E88-BD4A-30A8536F42E8}" type="pres">
      <dgm:prSet presAssocID="{DBCD2E4A-12B7-49D9-A621-6916613B2D53}" presName="rootText1" presStyleLbl="node0" presStyleIdx="0" presStyleCnt="1" custScaleX="203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429B3-6230-44D6-8DFD-1C29C2F5F895}" type="pres">
      <dgm:prSet presAssocID="{DBCD2E4A-12B7-49D9-A621-6916613B2D5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6EE925B-A75C-4DA4-A79D-CFCD7D315CAF}" type="pres">
      <dgm:prSet presAssocID="{DBCD2E4A-12B7-49D9-A621-6916613B2D53}" presName="hierChild2" presStyleCnt="0"/>
      <dgm:spPr/>
    </dgm:pt>
    <dgm:pt modelId="{D2745F00-F5E3-4F13-A036-2C4239DD9533}" type="pres">
      <dgm:prSet presAssocID="{651BD86E-9CCD-45AD-B712-BDC145C5F021}" presName="Name48" presStyleLbl="parChTrans1D2" presStyleIdx="0" presStyleCnt="6"/>
      <dgm:spPr/>
      <dgm:t>
        <a:bodyPr/>
        <a:lstStyle/>
        <a:p>
          <a:endParaRPr lang="ru-RU"/>
        </a:p>
      </dgm:t>
    </dgm:pt>
    <dgm:pt modelId="{EB6EEFBE-8CF2-4063-8F91-19300AA37E0B}" type="pres">
      <dgm:prSet presAssocID="{11D3E443-A694-43EA-B580-FB275E19AE11}" presName="hierRoot2" presStyleCnt="0">
        <dgm:presLayoutVars>
          <dgm:hierBranch/>
        </dgm:presLayoutVars>
      </dgm:prSet>
      <dgm:spPr/>
    </dgm:pt>
    <dgm:pt modelId="{8CB25367-8238-4E78-A834-CB4E09724AA4}" type="pres">
      <dgm:prSet presAssocID="{11D3E443-A694-43EA-B580-FB275E19AE11}" presName="rootComposite" presStyleCnt="0"/>
      <dgm:spPr/>
    </dgm:pt>
    <dgm:pt modelId="{423A2435-1F97-4EFA-9DBD-665E526E8238}" type="pres">
      <dgm:prSet presAssocID="{11D3E443-A694-43EA-B580-FB275E19AE1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0CA5FC-90A9-4F2D-89ED-831913683359}" type="pres">
      <dgm:prSet presAssocID="{11D3E443-A694-43EA-B580-FB275E19AE11}" presName="rootConnector" presStyleLbl="node2" presStyleIdx="0" presStyleCnt="6"/>
      <dgm:spPr/>
      <dgm:t>
        <a:bodyPr/>
        <a:lstStyle/>
        <a:p>
          <a:endParaRPr lang="ru-RU"/>
        </a:p>
      </dgm:t>
    </dgm:pt>
    <dgm:pt modelId="{DC8968F8-5CC7-4CF3-88EE-1FC2DE1548E1}" type="pres">
      <dgm:prSet presAssocID="{11D3E443-A694-43EA-B580-FB275E19AE11}" presName="hierChild4" presStyleCnt="0"/>
      <dgm:spPr/>
    </dgm:pt>
    <dgm:pt modelId="{FB7D59AC-DB25-4F86-8E6D-3CE6F56DC94D}" type="pres">
      <dgm:prSet presAssocID="{11D3E443-A694-43EA-B580-FB275E19AE11}" presName="hierChild5" presStyleCnt="0"/>
      <dgm:spPr/>
    </dgm:pt>
    <dgm:pt modelId="{5DC66215-1245-4F6E-8C05-25CB997B4D03}" type="pres">
      <dgm:prSet presAssocID="{D591EFB0-F30A-4DEF-8BC9-D512C4826F56}" presName="Name48" presStyleLbl="parChTrans1D2" presStyleIdx="1" presStyleCnt="6"/>
      <dgm:spPr/>
      <dgm:t>
        <a:bodyPr/>
        <a:lstStyle/>
        <a:p>
          <a:endParaRPr lang="ru-RU"/>
        </a:p>
      </dgm:t>
    </dgm:pt>
    <dgm:pt modelId="{2F5DD1B0-9929-4486-8693-631C9CB9FD09}" type="pres">
      <dgm:prSet presAssocID="{1698F569-C5B2-4296-9204-B389E171B9D3}" presName="hierRoot2" presStyleCnt="0">
        <dgm:presLayoutVars>
          <dgm:hierBranch/>
        </dgm:presLayoutVars>
      </dgm:prSet>
      <dgm:spPr/>
    </dgm:pt>
    <dgm:pt modelId="{5D7554C9-A5B0-4C52-B9B9-8E39C4E247CC}" type="pres">
      <dgm:prSet presAssocID="{1698F569-C5B2-4296-9204-B389E171B9D3}" presName="rootComposite" presStyleCnt="0"/>
      <dgm:spPr/>
    </dgm:pt>
    <dgm:pt modelId="{5F7CE33E-5353-48FE-8C29-66F94111B371}" type="pres">
      <dgm:prSet presAssocID="{1698F569-C5B2-4296-9204-B389E171B9D3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06B7F9-AAAA-468A-9755-6EDAD0090168}" type="pres">
      <dgm:prSet presAssocID="{1698F569-C5B2-4296-9204-B389E171B9D3}" presName="rootConnector" presStyleLbl="node2" presStyleIdx="1" presStyleCnt="6"/>
      <dgm:spPr/>
      <dgm:t>
        <a:bodyPr/>
        <a:lstStyle/>
        <a:p>
          <a:endParaRPr lang="ru-RU"/>
        </a:p>
      </dgm:t>
    </dgm:pt>
    <dgm:pt modelId="{F0987810-B2D1-45D7-8FB2-19ECAB146D76}" type="pres">
      <dgm:prSet presAssocID="{1698F569-C5B2-4296-9204-B389E171B9D3}" presName="hierChild4" presStyleCnt="0"/>
      <dgm:spPr/>
    </dgm:pt>
    <dgm:pt modelId="{A3097966-D588-4C86-810F-B9556D49A293}" type="pres">
      <dgm:prSet presAssocID="{1698F569-C5B2-4296-9204-B389E171B9D3}" presName="hierChild5" presStyleCnt="0"/>
      <dgm:spPr/>
    </dgm:pt>
    <dgm:pt modelId="{51B90F80-85FA-47F1-9F39-D4D664CB622B}" type="pres">
      <dgm:prSet presAssocID="{E5B2E2E2-9A08-4887-9309-D82B3E710A38}" presName="Name48" presStyleLbl="parChTrans1D2" presStyleIdx="2" presStyleCnt="6"/>
      <dgm:spPr/>
      <dgm:t>
        <a:bodyPr/>
        <a:lstStyle/>
        <a:p>
          <a:endParaRPr lang="ru-RU"/>
        </a:p>
      </dgm:t>
    </dgm:pt>
    <dgm:pt modelId="{2E16111D-C41E-43B4-9EC9-4C612CCFB280}" type="pres">
      <dgm:prSet presAssocID="{DEEF743B-2124-406B-B596-6DDB00AB68A0}" presName="hierRoot2" presStyleCnt="0">
        <dgm:presLayoutVars>
          <dgm:hierBranch/>
        </dgm:presLayoutVars>
      </dgm:prSet>
      <dgm:spPr/>
    </dgm:pt>
    <dgm:pt modelId="{D3E8976A-808C-4F78-BE49-05811756AB46}" type="pres">
      <dgm:prSet presAssocID="{DEEF743B-2124-406B-B596-6DDB00AB68A0}" presName="rootComposite" presStyleCnt="0"/>
      <dgm:spPr/>
    </dgm:pt>
    <dgm:pt modelId="{BA073A21-6990-43A3-BDE5-00A4E9953DB6}" type="pres">
      <dgm:prSet presAssocID="{DEEF743B-2124-406B-B596-6DDB00AB68A0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B1E3CB-1CD8-4C88-A96E-C05F8FB5745A}" type="pres">
      <dgm:prSet presAssocID="{DEEF743B-2124-406B-B596-6DDB00AB68A0}" presName="rootConnector" presStyleLbl="node2" presStyleIdx="2" presStyleCnt="6"/>
      <dgm:spPr/>
      <dgm:t>
        <a:bodyPr/>
        <a:lstStyle/>
        <a:p>
          <a:endParaRPr lang="ru-RU"/>
        </a:p>
      </dgm:t>
    </dgm:pt>
    <dgm:pt modelId="{CF09F1E1-9D67-476A-BAA1-A236B3EDE9C5}" type="pres">
      <dgm:prSet presAssocID="{DEEF743B-2124-406B-B596-6DDB00AB68A0}" presName="hierChild4" presStyleCnt="0"/>
      <dgm:spPr/>
    </dgm:pt>
    <dgm:pt modelId="{82279D05-AAF2-4746-9721-E92D1F40AE35}" type="pres">
      <dgm:prSet presAssocID="{DEEF743B-2124-406B-B596-6DDB00AB68A0}" presName="hierChild5" presStyleCnt="0"/>
      <dgm:spPr/>
    </dgm:pt>
    <dgm:pt modelId="{378D47D9-0A2D-4007-996E-F903D8929FC6}" type="pres">
      <dgm:prSet presAssocID="{4E965939-8C7D-481E-BE9C-FCCBFE5DEC7C}" presName="Name48" presStyleLbl="parChTrans1D2" presStyleIdx="3" presStyleCnt="6"/>
      <dgm:spPr/>
      <dgm:t>
        <a:bodyPr/>
        <a:lstStyle/>
        <a:p>
          <a:endParaRPr lang="ru-RU"/>
        </a:p>
      </dgm:t>
    </dgm:pt>
    <dgm:pt modelId="{ABEC0D6D-A90E-4BF1-8631-3D6C437EE00A}" type="pres">
      <dgm:prSet presAssocID="{4504B6A5-283B-43D5-8E4B-D355BB8ECE10}" presName="hierRoot2" presStyleCnt="0">
        <dgm:presLayoutVars>
          <dgm:hierBranch/>
        </dgm:presLayoutVars>
      </dgm:prSet>
      <dgm:spPr/>
    </dgm:pt>
    <dgm:pt modelId="{F5909B81-183F-467A-8830-CF35BB004991}" type="pres">
      <dgm:prSet presAssocID="{4504B6A5-283B-43D5-8E4B-D355BB8ECE10}" presName="rootComposite" presStyleCnt="0"/>
      <dgm:spPr/>
    </dgm:pt>
    <dgm:pt modelId="{2629A48B-4937-4A1A-893B-189CA225C6C8}" type="pres">
      <dgm:prSet presAssocID="{4504B6A5-283B-43D5-8E4B-D355BB8ECE1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5FD7E4-0F82-402E-8873-FD64C050EB39}" type="pres">
      <dgm:prSet presAssocID="{4504B6A5-283B-43D5-8E4B-D355BB8ECE10}" presName="rootConnector" presStyleLbl="node2" presStyleIdx="3" presStyleCnt="6"/>
      <dgm:spPr/>
      <dgm:t>
        <a:bodyPr/>
        <a:lstStyle/>
        <a:p>
          <a:endParaRPr lang="ru-RU"/>
        </a:p>
      </dgm:t>
    </dgm:pt>
    <dgm:pt modelId="{F3B329FA-67D4-455E-939C-E0F11C9B5297}" type="pres">
      <dgm:prSet presAssocID="{4504B6A5-283B-43D5-8E4B-D355BB8ECE10}" presName="hierChild4" presStyleCnt="0"/>
      <dgm:spPr/>
    </dgm:pt>
    <dgm:pt modelId="{F9C55261-2564-4494-871D-151D2F004415}" type="pres">
      <dgm:prSet presAssocID="{4504B6A5-283B-43D5-8E4B-D355BB8ECE10}" presName="hierChild5" presStyleCnt="0"/>
      <dgm:spPr/>
    </dgm:pt>
    <dgm:pt modelId="{43BE3DE6-F3D8-4121-9533-8394568F8205}" type="pres">
      <dgm:prSet presAssocID="{C8F88E88-06AE-478E-982C-E786A1E98308}" presName="Name48" presStyleLbl="parChTrans1D2" presStyleIdx="4" presStyleCnt="6"/>
      <dgm:spPr/>
      <dgm:t>
        <a:bodyPr/>
        <a:lstStyle/>
        <a:p>
          <a:endParaRPr lang="ru-RU"/>
        </a:p>
      </dgm:t>
    </dgm:pt>
    <dgm:pt modelId="{991999B5-397E-431C-B699-24F6BA1769D5}" type="pres">
      <dgm:prSet presAssocID="{0A5E5066-9C1D-4909-92FC-24AF8A33B879}" presName="hierRoot2" presStyleCnt="0">
        <dgm:presLayoutVars>
          <dgm:hierBranch/>
        </dgm:presLayoutVars>
      </dgm:prSet>
      <dgm:spPr/>
    </dgm:pt>
    <dgm:pt modelId="{AF0318BD-A18F-468A-8382-75BF54368949}" type="pres">
      <dgm:prSet presAssocID="{0A5E5066-9C1D-4909-92FC-24AF8A33B879}" presName="rootComposite" presStyleCnt="0"/>
      <dgm:spPr/>
    </dgm:pt>
    <dgm:pt modelId="{F9968837-DBF6-4709-B321-C8C339D5ED2F}" type="pres">
      <dgm:prSet presAssocID="{0A5E5066-9C1D-4909-92FC-24AF8A33B879}" presName="rootText" presStyleLbl="node2" presStyleIdx="4" presStyleCnt="6" custLinFactNeighborX="-740" custLinFactNeighborY="-6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BD6934-301D-4B48-9555-B65249C45630}" type="pres">
      <dgm:prSet presAssocID="{0A5E5066-9C1D-4909-92FC-24AF8A33B879}" presName="rootConnector" presStyleLbl="node2" presStyleIdx="4" presStyleCnt="6"/>
      <dgm:spPr/>
      <dgm:t>
        <a:bodyPr/>
        <a:lstStyle/>
        <a:p>
          <a:endParaRPr lang="ru-RU"/>
        </a:p>
      </dgm:t>
    </dgm:pt>
    <dgm:pt modelId="{75507C95-6BB7-433D-82C2-535E90604808}" type="pres">
      <dgm:prSet presAssocID="{0A5E5066-9C1D-4909-92FC-24AF8A33B879}" presName="hierChild4" presStyleCnt="0"/>
      <dgm:spPr/>
    </dgm:pt>
    <dgm:pt modelId="{BE9495B6-A806-425A-9863-09D51CE3DE89}" type="pres">
      <dgm:prSet presAssocID="{0A5E5066-9C1D-4909-92FC-24AF8A33B879}" presName="hierChild5" presStyleCnt="0"/>
      <dgm:spPr/>
    </dgm:pt>
    <dgm:pt modelId="{C0217AED-D659-47E2-8E1E-7E02E044E986}" type="pres">
      <dgm:prSet presAssocID="{7ADE3697-3ABF-47BA-8552-2A5CE13F8181}" presName="Name48" presStyleLbl="parChTrans1D2" presStyleIdx="5" presStyleCnt="6"/>
      <dgm:spPr/>
      <dgm:t>
        <a:bodyPr/>
        <a:lstStyle/>
        <a:p>
          <a:endParaRPr lang="ru-RU"/>
        </a:p>
      </dgm:t>
    </dgm:pt>
    <dgm:pt modelId="{7CE6879A-A726-4AB4-9637-264FAB7D316B}" type="pres">
      <dgm:prSet presAssocID="{250E408C-6D33-4A9B-B853-91D0656BE957}" presName="hierRoot2" presStyleCnt="0">
        <dgm:presLayoutVars>
          <dgm:hierBranch/>
        </dgm:presLayoutVars>
      </dgm:prSet>
      <dgm:spPr/>
    </dgm:pt>
    <dgm:pt modelId="{2A24C0DE-91D2-4434-8EB2-70D7E4260986}" type="pres">
      <dgm:prSet presAssocID="{250E408C-6D33-4A9B-B853-91D0656BE957}" presName="rootComposite" presStyleCnt="0"/>
      <dgm:spPr/>
    </dgm:pt>
    <dgm:pt modelId="{173EDD68-8926-465A-82E9-78E0E977C092}" type="pres">
      <dgm:prSet presAssocID="{250E408C-6D33-4A9B-B853-91D0656BE957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8DB538-7844-40F1-866F-795A6F696C2A}" type="pres">
      <dgm:prSet presAssocID="{250E408C-6D33-4A9B-B853-91D0656BE957}" presName="rootConnector" presStyleLbl="node2" presStyleIdx="5" presStyleCnt="6"/>
      <dgm:spPr/>
      <dgm:t>
        <a:bodyPr/>
        <a:lstStyle/>
        <a:p>
          <a:endParaRPr lang="ru-RU"/>
        </a:p>
      </dgm:t>
    </dgm:pt>
    <dgm:pt modelId="{BDF0C671-CF06-449F-A5D1-0F83C1F3334C}" type="pres">
      <dgm:prSet presAssocID="{250E408C-6D33-4A9B-B853-91D0656BE957}" presName="hierChild4" presStyleCnt="0"/>
      <dgm:spPr/>
    </dgm:pt>
    <dgm:pt modelId="{1EC33D99-F42A-4CE1-9248-62264F46F3E3}" type="pres">
      <dgm:prSet presAssocID="{250E408C-6D33-4A9B-B853-91D0656BE957}" presName="hierChild5" presStyleCnt="0"/>
      <dgm:spPr/>
    </dgm:pt>
    <dgm:pt modelId="{A0754977-CD16-4E71-B936-3D90033ACAA2}" type="pres">
      <dgm:prSet presAssocID="{DBCD2E4A-12B7-49D9-A621-6916613B2D53}" presName="hierChild3" presStyleCnt="0"/>
      <dgm:spPr/>
    </dgm:pt>
  </dgm:ptLst>
  <dgm:cxnLst>
    <dgm:cxn modelId="{3B66CE94-08FF-462D-9472-1E9EE21876A9}" type="presOf" srcId="{DBCD2E4A-12B7-49D9-A621-6916613B2D53}" destId="{27C429B3-6230-44D6-8DFD-1C29C2F5F895}" srcOrd="1" destOrd="0" presId="urn:microsoft.com/office/officeart/2005/8/layout/orgChart1"/>
    <dgm:cxn modelId="{7D27FF88-5493-4A0A-99C5-F16917E4DDB7}" srcId="{DBCD2E4A-12B7-49D9-A621-6916613B2D53}" destId="{0A5E5066-9C1D-4909-92FC-24AF8A33B879}" srcOrd="4" destOrd="0" parTransId="{C8F88E88-06AE-478E-982C-E786A1E98308}" sibTransId="{34E9A64B-D5AC-4A92-A412-341F2E387F2D}"/>
    <dgm:cxn modelId="{C084A479-845F-4C54-BD06-900CA87B24F8}" type="presOf" srcId="{11D3E443-A694-43EA-B580-FB275E19AE11}" destId="{D20CA5FC-90A9-4F2D-89ED-831913683359}" srcOrd="1" destOrd="0" presId="urn:microsoft.com/office/officeart/2005/8/layout/orgChart1"/>
    <dgm:cxn modelId="{0DEF7D64-723A-4F07-9F74-4167C0CE3B7C}" type="presOf" srcId="{C8F88E88-06AE-478E-982C-E786A1E98308}" destId="{43BE3DE6-F3D8-4121-9533-8394568F8205}" srcOrd="0" destOrd="0" presId="urn:microsoft.com/office/officeart/2005/8/layout/orgChart1"/>
    <dgm:cxn modelId="{65DA4DC0-B72C-44A0-9754-1AD0E6D02C9A}" type="presOf" srcId="{0A5E5066-9C1D-4909-92FC-24AF8A33B879}" destId="{F9968837-DBF6-4709-B321-C8C339D5ED2F}" srcOrd="0" destOrd="0" presId="urn:microsoft.com/office/officeart/2005/8/layout/orgChart1"/>
    <dgm:cxn modelId="{71EB961D-090B-48A1-911D-9C79B568AC05}" type="presOf" srcId="{4E965939-8C7D-481E-BE9C-FCCBFE5DEC7C}" destId="{378D47D9-0A2D-4007-996E-F903D8929FC6}" srcOrd="0" destOrd="0" presId="urn:microsoft.com/office/officeart/2005/8/layout/orgChart1"/>
    <dgm:cxn modelId="{486A7AB8-0DDB-4163-AE8C-9D3884D52846}" type="presOf" srcId="{1698F569-C5B2-4296-9204-B389E171B9D3}" destId="{8B06B7F9-AAAA-468A-9755-6EDAD0090168}" srcOrd="1" destOrd="0" presId="urn:microsoft.com/office/officeart/2005/8/layout/orgChart1"/>
    <dgm:cxn modelId="{7E240BC4-A39E-44BA-A70D-3A149946F053}" type="presOf" srcId="{0A5E5066-9C1D-4909-92FC-24AF8A33B879}" destId="{D4BD6934-301D-4B48-9555-B65249C45630}" srcOrd="1" destOrd="0" presId="urn:microsoft.com/office/officeart/2005/8/layout/orgChart1"/>
    <dgm:cxn modelId="{CEDA477D-396A-4602-851F-F60E8AC7C214}" type="presOf" srcId="{7ADE3697-3ABF-47BA-8552-2A5CE13F8181}" destId="{C0217AED-D659-47E2-8E1E-7E02E044E986}" srcOrd="0" destOrd="0" presId="urn:microsoft.com/office/officeart/2005/8/layout/orgChart1"/>
    <dgm:cxn modelId="{4D287B31-E448-4B05-96D2-590BCFA8672D}" type="presOf" srcId="{DEEF743B-2124-406B-B596-6DDB00AB68A0}" destId="{97B1E3CB-1CD8-4C88-A96E-C05F8FB5745A}" srcOrd="1" destOrd="0" presId="urn:microsoft.com/office/officeart/2005/8/layout/orgChart1"/>
    <dgm:cxn modelId="{8B06F6C2-B171-46D2-A8DA-267E7B90E150}" srcId="{DBCD2E4A-12B7-49D9-A621-6916613B2D53}" destId="{DEEF743B-2124-406B-B596-6DDB00AB68A0}" srcOrd="2" destOrd="0" parTransId="{E5B2E2E2-9A08-4887-9309-D82B3E710A38}" sibTransId="{8A07A56B-51E2-48C8-A1BC-FBACC193D4DE}"/>
    <dgm:cxn modelId="{72215CE0-14A8-4FB0-ABBE-B7DC870FC69F}" type="presOf" srcId="{250E408C-6D33-4A9B-B853-91D0656BE957}" destId="{248DB538-7844-40F1-866F-795A6F696C2A}" srcOrd="1" destOrd="0" presId="urn:microsoft.com/office/officeart/2005/8/layout/orgChart1"/>
    <dgm:cxn modelId="{E543B39C-F7B9-47F9-9E93-A454C303B682}" srcId="{DBCD2E4A-12B7-49D9-A621-6916613B2D53}" destId="{250E408C-6D33-4A9B-B853-91D0656BE957}" srcOrd="5" destOrd="0" parTransId="{7ADE3697-3ABF-47BA-8552-2A5CE13F8181}" sibTransId="{67E978A7-AAA8-4658-B5C8-F149BCA0F9B0}"/>
    <dgm:cxn modelId="{D642F81C-F9B8-42F8-A511-80FA9E94E9C6}" type="presOf" srcId="{4504B6A5-283B-43D5-8E4B-D355BB8ECE10}" destId="{2629A48B-4937-4A1A-893B-189CA225C6C8}" srcOrd="0" destOrd="0" presId="urn:microsoft.com/office/officeart/2005/8/layout/orgChart1"/>
    <dgm:cxn modelId="{71CAD25A-7505-4704-892C-00DDC872DFE6}" type="presOf" srcId="{E5B2E2E2-9A08-4887-9309-D82B3E710A38}" destId="{51B90F80-85FA-47F1-9F39-D4D664CB622B}" srcOrd="0" destOrd="0" presId="urn:microsoft.com/office/officeart/2005/8/layout/orgChart1"/>
    <dgm:cxn modelId="{2D45C287-9059-4959-8DA7-9B4D61993A82}" srcId="{DBCD2E4A-12B7-49D9-A621-6916613B2D53}" destId="{11D3E443-A694-43EA-B580-FB275E19AE11}" srcOrd="0" destOrd="0" parTransId="{651BD86E-9CCD-45AD-B712-BDC145C5F021}" sibTransId="{985DCF47-9606-4A8E-BA95-B930626BABA1}"/>
    <dgm:cxn modelId="{A15CD3F4-524D-4E72-9C0B-21CAA26FE5C4}" type="presOf" srcId="{250E408C-6D33-4A9B-B853-91D0656BE957}" destId="{173EDD68-8926-465A-82E9-78E0E977C092}" srcOrd="0" destOrd="0" presId="urn:microsoft.com/office/officeart/2005/8/layout/orgChart1"/>
    <dgm:cxn modelId="{D31AB04F-1100-49D8-855B-ADB5DB6321AB}" type="presOf" srcId="{11D3E443-A694-43EA-B580-FB275E19AE11}" destId="{423A2435-1F97-4EFA-9DBD-665E526E8238}" srcOrd="0" destOrd="0" presId="urn:microsoft.com/office/officeart/2005/8/layout/orgChart1"/>
    <dgm:cxn modelId="{549CE93B-FDBA-41F9-B232-634B117899CD}" type="presOf" srcId="{651BD86E-9CCD-45AD-B712-BDC145C5F021}" destId="{D2745F00-F5E3-4F13-A036-2C4239DD9533}" srcOrd="0" destOrd="0" presId="urn:microsoft.com/office/officeart/2005/8/layout/orgChart1"/>
    <dgm:cxn modelId="{27DBC2B4-187C-4F72-9F80-01012E9ECEFA}" type="presOf" srcId="{DBCD2E4A-12B7-49D9-A621-6916613B2D53}" destId="{93EB81BA-1C34-4E88-BD4A-30A8536F42E8}" srcOrd="0" destOrd="0" presId="urn:microsoft.com/office/officeart/2005/8/layout/orgChart1"/>
    <dgm:cxn modelId="{B6A7ECAB-2DCB-4543-A1EC-571079BE3B3D}" type="presOf" srcId="{4504B6A5-283B-43D5-8E4B-D355BB8ECE10}" destId="{905FD7E4-0F82-402E-8873-FD64C050EB39}" srcOrd="1" destOrd="0" presId="urn:microsoft.com/office/officeart/2005/8/layout/orgChart1"/>
    <dgm:cxn modelId="{3E6BC703-ABB3-4B6C-B613-072433EFDCA7}" type="presOf" srcId="{1698F569-C5B2-4296-9204-B389E171B9D3}" destId="{5F7CE33E-5353-48FE-8C29-66F94111B371}" srcOrd="0" destOrd="0" presId="urn:microsoft.com/office/officeart/2005/8/layout/orgChart1"/>
    <dgm:cxn modelId="{7E2570FC-4ADE-4CCA-BA48-168D0A7103A6}" srcId="{DBCD2E4A-12B7-49D9-A621-6916613B2D53}" destId="{4504B6A5-283B-43D5-8E4B-D355BB8ECE10}" srcOrd="3" destOrd="0" parTransId="{4E965939-8C7D-481E-BE9C-FCCBFE5DEC7C}" sibTransId="{E58A1494-292C-4EC1-BD03-A798D065DA9C}"/>
    <dgm:cxn modelId="{CDD89166-1C8F-4C55-BCFF-A07514999688}" type="presOf" srcId="{D591EFB0-F30A-4DEF-8BC9-D512C4826F56}" destId="{5DC66215-1245-4F6E-8C05-25CB997B4D03}" srcOrd="0" destOrd="0" presId="urn:microsoft.com/office/officeart/2005/8/layout/orgChart1"/>
    <dgm:cxn modelId="{6EDBF626-DF1B-45BE-BDCB-FCEE42CC0439}" srcId="{DBCD2E4A-12B7-49D9-A621-6916613B2D53}" destId="{1698F569-C5B2-4296-9204-B389E171B9D3}" srcOrd="1" destOrd="0" parTransId="{D591EFB0-F30A-4DEF-8BC9-D512C4826F56}" sibTransId="{015F550E-EBFD-4CD1-B335-9E50D85DDF9C}"/>
    <dgm:cxn modelId="{5E21AC6E-9008-4B65-A02B-5CDEFC9CCBDA}" type="presOf" srcId="{DEEF743B-2124-406B-B596-6DDB00AB68A0}" destId="{BA073A21-6990-43A3-BDE5-00A4E9953DB6}" srcOrd="0" destOrd="0" presId="urn:microsoft.com/office/officeart/2005/8/layout/orgChart1"/>
    <dgm:cxn modelId="{2687BA9E-6621-425E-B8FD-A4C65CAC23F6}" srcId="{8D45CAAC-80A4-4561-9686-983B72004513}" destId="{DBCD2E4A-12B7-49D9-A621-6916613B2D53}" srcOrd="0" destOrd="0" parTransId="{C4138D28-4E5A-4B6C-BE67-5C00B2E169CC}" sibTransId="{289D4136-DBC0-4DD1-852F-7CEDF601FE80}"/>
    <dgm:cxn modelId="{73F03CAE-0998-47F3-BD77-6B04C92838D0}" type="presOf" srcId="{8D45CAAC-80A4-4561-9686-983B72004513}" destId="{35251995-69A9-468B-8222-AFD88FAC4C8F}" srcOrd="0" destOrd="0" presId="urn:microsoft.com/office/officeart/2005/8/layout/orgChart1"/>
    <dgm:cxn modelId="{2A8CB746-B60F-4230-9574-FD9EA8EE691F}" type="presParOf" srcId="{35251995-69A9-468B-8222-AFD88FAC4C8F}" destId="{18F69BA0-8D91-41A5-8C56-8F8CB1224C70}" srcOrd="0" destOrd="0" presId="urn:microsoft.com/office/officeart/2005/8/layout/orgChart1"/>
    <dgm:cxn modelId="{D5975596-05FB-4378-8B9C-8A769940BB95}" type="presParOf" srcId="{18F69BA0-8D91-41A5-8C56-8F8CB1224C70}" destId="{FC24C25F-93B6-4C23-A116-E655B57A0B1C}" srcOrd="0" destOrd="0" presId="urn:microsoft.com/office/officeart/2005/8/layout/orgChart1"/>
    <dgm:cxn modelId="{F2C511CD-764A-44DC-A9DE-131E46167CDC}" type="presParOf" srcId="{FC24C25F-93B6-4C23-A116-E655B57A0B1C}" destId="{93EB81BA-1C34-4E88-BD4A-30A8536F42E8}" srcOrd="0" destOrd="0" presId="urn:microsoft.com/office/officeart/2005/8/layout/orgChart1"/>
    <dgm:cxn modelId="{FA71C001-D1B6-409A-9521-DF5B30386157}" type="presParOf" srcId="{FC24C25F-93B6-4C23-A116-E655B57A0B1C}" destId="{27C429B3-6230-44D6-8DFD-1C29C2F5F895}" srcOrd="1" destOrd="0" presId="urn:microsoft.com/office/officeart/2005/8/layout/orgChart1"/>
    <dgm:cxn modelId="{FA7EC8E5-5801-4BFD-98B4-74EA98F02613}" type="presParOf" srcId="{18F69BA0-8D91-41A5-8C56-8F8CB1224C70}" destId="{36EE925B-A75C-4DA4-A79D-CFCD7D315CAF}" srcOrd="1" destOrd="0" presId="urn:microsoft.com/office/officeart/2005/8/layout/orgChart1"/>
    <dgm:cxn modelId="{1958D3F6-3A53-41BD-A61B-D9020F892B92}" type="presParOf" srcId="{36EE925B-A75C-4DA4-A79D-CFCD7D315CAF}" destId="{D2745F00-F5E3-4F13-A036-2C4239DD9533}" srcOrd="0" destOrd="0" presId="urn:microsoft.com/office/officeart/2005/8/layout/orgChart1"/>
    <dgm:cxn modelId="{19E402D2-56BE-4C4D-A3AD-65061B023DA2}" type="presParOf" srcId="{36EE925B-A75C-4DA4-A79D-CFCD7D315CAF}" destId="{EB6EEFBE-8CF2-4063-8F91-19300AA37E0B}" srcOrd="1" destOrd="0" presId="urn:microsoft.com/office/officeart/2005/8/layout/orgChart1"/>
    <dgm:cxn modelId="{CE888EEA-38F0-4EC0-80FB-C503445FA674}" type="presParOf" srcId="{EB6EEFBE-8CF2-4063-8F91-19300AA37E0B}" destId="{8CB25367-8238-4E78-A834-CB4E09724AA4}" srcOrd="0" destOrd="0" presId="urn:microsoft.com/office/officeart/2005/8/layout/orgChart1"/>
    <dgm:cxn modelId="{FF23FB68-DBC9-4BED-9E79-46F064E89590}" type="presParOf" srcId="{8CB25367-8238-4E78-A834-CB4E09724AA4}" destId="{423A2435-1F97-4EFA-9DBD-665E526E8238}" srcOrd="0" destOrd="0" presId="urn:microsoft.com/office/officeart/2005/8/layout/orgChart1"/>
    <dgm:cxn modelId="{F9A130B3-14C7-4561-80A8-BF08FBF1B016}" type="presParOf" srcId="{8CB25367-8238-4E78-A834-CB4E09724AA4}" destId="{D20CA5FC-90A9-4F2D-89ED-831913683359}" srcOrd="1" destOrd="0" presId="urn:microsoft.com/office/officeart/2005/8/layout/orgChart1"/>
    <dgm:cxn modelId="{74A2E3B1-01DF-4FD3-BAB3-230EB7584D82}" type="presParOf" srcId="{EB6EEFBE-8CF2-4063-8F91-19300AA37E0B}" destId="{DC8968F8-5CC7-4CF3-88EE-1FC2DE1548E1}" srcOrd="1" destOrd="0" presId="urn:microsoft.com/office/officeart/2005/8/layout/orgChart1"/>
    <dgm:cxn modelId="{105512A8-434E-4C83-922F-10CA53073212}" type="presParOf" srcId="{EB6EEFBE-8CF2-4063-8F91-19300AA37E0B}" destId="{FB7D59AC-DB25-4F86-8E6D-3CE6F56DC94D}" srcOrd="2" destOrd="0" presId="urn:microsoft.com/office/officeart/2005/8/layout/orgChart1"/>
    <dgm:cxn modelId="{E31A9A28-C2BC-4D64-9467-582216E5B5F6}" type="presParOf" srcId="{36EE925B-A75C-4DA4-A79D-CFCD7D315CAF}" destId="{5DC66215-1245-4F6E-8C05-25CB997B4D03}" srcOrd="2" destOrd="0" presId="urn:microsoft.com/office/officeart/2005/8/layout/orgChart1"/>
    <dgm:cxn modelId="{B48D57CC-3614-422F-AB92-6B4F1E223753}" type="presParOf" srcId="{36EE925B-A75C-4DA4-A79D-CFCD7D315CAF}" destId="{2F5DD1B0-9929-4486-8693-631C9CB9FD09}" srcOrd="3" destOrd="0" presId="urn:microsoft.com/office/officeart/2005/8/layout/orgChart1"/>
    <dgm:cxn modelId="{89BB7360-7B92-4D26-BD0E-9FC506A79D75}" type="presParOf" srcId="{2F5DD1B0-9929-4486-8693-631C9CB9FD09}" destId="{5D7554C9-A5B0-4C52-B9B9-8E39C4E247CC}" srcOrd="0" destOrd="0" presId="urn:microsoft.com/office/officeart/2005/8/layout/orgChart1"/>
    <dgm:cxn modelId="{8984F5F2-C066-4DAF-85B3-604FF97D94FC}" type="presParOf" srcId="{5D7554C9-A5B0-4C52-B9B9-8E39C4E247CC}" destId="{5F7CE33E-5353-48FE-8C29-66F94111B371}" srcOrd="0" destOrd="0" presId="urn:microsoft.com/office/officeart/2005/8/layout/orgChart1"/>
    <dgm:cxn modelId="{CD1EE6C7-4E81-46E7-A065-498C8C52B33B}" type="presParOf" srcId="{5D7554C9-A5B0-4C52-B9B9-8E39C4E247CC}" destId="{8B06B7F9-AAAA-468A-9755-6EDAD0090168}" srcOrd="1" destOrd="0" presId="urn:microsoft.com/office/officeart/2005/8/layout/orgChart1"/>
    <dgm:cxn modelId="{65A87EBB-3661-44E8-BC74-B6DADD78F6FE}" type="presParOf" srcId="{2F5DD1B0-9929-4486-8693-631C9CB9FD09}" destId="{F0987810-B2D1-45D7-8FB2-19ECAB146D76}" srcOrd="1" destOrd="0" presId="urn:microsoft.com/office/officeart/2005/8/layout/orgChart1"/>
    <dgm:cxn modelId="{605B1D4E-7713-4637-9ACC-509055032DF1}" type="presParOf" srcId="{2F5DD1B0-9929-4486-8693-631C9CB9FD09}" destId="{A3097966-D588-4C86-810F-B9556D49A293}" srcOrd="2" destOrd="0" presId="urn:microsoft.com/office/officeart/2005/8/layout/orgChart1"/>
    <dgm:cxn modelId="{56BCAD0D-73C3-42DF-801A-951C9A3A6F0A}" type="presParOf" srcId="{36EE925B-A75C-4DA4-A79D-CFCD7D315CAF}" destId="{51B90F80-85FA-47F1-9F39-D4D664CB622B}" srcOrd="4" destOrd="0" presId="urn:microsoft.com/office/officeart/2005/8/layout/orgChart1"/>
    <dgm:cxn modelId="{7A89AE98-1C26-46C6-B4E0-9DF1559211A1}" type="presParOf" srcId="{36EE925B-A75C-4DA4-A79D-CFCD7D315CAF}" destId="{2E16111D-C41E-43B4-9EC9-4C612CCFB280}" srcOrd="5" destOrd="0" presId="urn:microsoft.com/office/officeart/2005/8/layout/orgChart1"/>
    <dgm:cxn modelId="{26D6491E-DEF5-4785-9A32-619DCBBC270A}" type="presParOf" srcId="{2E16111D-C41E-43B4-9EC9-4C612CCFB280}" destId="{D3E8976A-808C-4F78-BE49-05811756AB46}" srcOrd="0" destOrd="0" presId="urn:microsoft.com/office/officeart/2005/8/layout/orgChart1"/>
    <dgm:cxn modelId="{6CC5A6A5-71F8-49FC-9669-EF812D06A72D}" type="presParOf" srcId="{D3E8976A-808C-4F78-BE49-05811756AB46}" destId="{BA073A21-6990-43A3-BDE5-00A4E9953DB6}" srcOrd="0" destOrd="0" presId="urn:microsoft.com/office/officeart/2005/8/layout/orgChart1"/>
    <dgm:cxn modelId="{0E3D5DAB-E1D6-468B-89CA-A5DE5E17F2E5}" type="presParOf" srcId="{D3E8976A-808C-4F78-BE49-05811756AB46}" destId="{97B1E3CB-1CD8-4C88-A96E-C05F8FB5745A}" srcOrd="1" destOrd="0" presId="urn:microsoft.com/office/officeart/2005/8/layout/orgChart1"/>
    <dgm:cxn modelId="{AFCAC112-6048-4371-BFEC-77F07B5A5316}" type="presParOf" srcId="{2E16111D-C41E-43B4-9EC9-4C612CCFB280}" destId="{CF09F1E1-9D67-476A-BAA1-A236B3EDE9C5}" srcOrd="1" destOrd="0" presId="urn:microsoft.com/office/officeart/2005/8/layout/orgChart1"/>
    <dgm:cxn modelId="{01548EC4-7719-40BF-8226-C9284612930C}" type="presParOf" srcId="{2E16111D-C41E-43B4-9EC9-4C612CCFB280}" destId="{82279D05-AAF2-4746-9721-E92D1F40AE35}" srcOrd="2" destOrd="0" presId="urn:microsoft.com/office/officeart/2005/8/layout/orgChart1"/>
    <dgm:cxn modelId="{6272D5DA-63BC-4D6E-BB4A-4AB7EC168F41}" type="presParOf" srcId="{36EE925B-A75C-4DA4-A79D-CFCD7D315CAF}" destId="{378D47D9-0A2D-4007-996E-F903D8929FC6}" srcOrd="6" destOrd="0" presId="urn:microsoft.com/office/officeart/2005/8/layout/orgChart1"/>
    <dgm:cxn modelId="{BE8977A6-C652-47DA-B48D-F105489C160B}" type="presParOf" srcId="{36EE925B-A75C-4DA4-A79D-CFCD7D315CAF}" destId="{ABEC0D6D-A90E-4BF1-8631-3D6C437EE00A}" srcOrd="7" destOrd="0" presId="urn:microsoft.com/office/officeart/2005/8/layout/orgChart1"/>
    <dgm:cxn modelId="{EBA53377-F02F-4200-9FA1-A4122BC1B124}" type="presParOf" srcId="{ABEC0D6D-A90E-4BF1-8631-3D6C437EE00A}" destId="{F5909B81-183F-467A-8830-CF35BB004991}" srcOrd="0" destOrd="0" presId="urn:microsoft.com/office/officeart/2005/8/layout/orgChart1"/>
    <dgm:cxn modelId="{121416E2-26F3-4E42-930A-7BBF7974ACAE}" type="presParOf" srcId="{F5909B81-183F-467A-8830-CF35BB004991}" destId="{2629A48B-4937-4A1A-893B-189CA225C6C8}" srcOrd="0" destOrd="0" presId="urn:microsoft.com/office/officeart/2005/8/layout/orgChart1"/>
    <dgm:cxn modelId="{959F7034-A24F-4E84-8CC7-0C6F7535E631}" type="presParOf" srcId="{F5909B81-183F-467A-8830-CF35BB004991}" destId="{905FD7E4-0F82-402E-8873-FD64C050EB39}" srcOrd="1" destOrd="0" presId="urn:microsoft.com/office/officeart/2005/8/layout/orgChart1"/>
    <dgm:cxn modelId="{B1272490-FEA6-40F7-8644-2B8B9CCFE0C2}" type="presParOf" srcId="{ABEC0D6D-A90E-4BF1-8631-3D6C437EE00A}" destId="{F3B329FA-67D4-455E-939C-E0F11C9B5297}" srcOrd="1" destOrd="0" presId="urn:microsoft.com/office/officeart/2005/8/layout/orgChart1"/>
    <dgm:cxn modelId="{CBAB09CF-0B78-45D2-A5DA-8B81136BC651}" type="presParOf" srcId="{ABEC0D6D-A90E-4BF1-8631-3D6C437EE00A}" destId="{F9C55261-2564-4494-871D-151D2F004415}" srcOrd="2" destOrd="0" presId="urn:microsoft.com/office/officeart/2005/8/layout/orgChart1"/>
    <dgm:cxn modelId="{4427DAF0-1D5C-48E8-8F64-2FB9F4115689}" type="presParOf" srcId="{36EE925B-A75C-4DA4-A79D-CFCD7D315CAF}" destId="{43BE3DE6-F3D8-4121-9533-8394568F8205}" srcOrd="8" destOrd="0" presId="urn:microsoft.com/office/officeart/2005/8/layout/orgChart1"/>
    <dgm:cxn modelId="{F2CF3364-2FB9-4AE4-8601-8C517DB8318B}" type="presParOf" srcId="{36EE925B-A75C-4DA4-A79D-CFCD7D315CAF}" destId="{991999B5-397E-431C-B699-24F6BA1769D5}" srcOrd="9" destOrd="0" presId="urn:microsoft.com/office/officeart/2005/8/layout/orgChart1"/>
    <dgm:cxn modelId="{351856C1-0B5A-4258-8F88-85EAFF442AB2}" type="presParOf" srcId="{991999B5-397E-431C-B699-24F6BA1769D5}" destId="{AF0318BD-A18F-468A-8382-75BF54368949}" srcOrd="0" destOrd="0" presId="urn:microsoft.com/office/officeart/2005/8/layout/orgChart1"/>
    <dgm:cxn modelId="{8AD6354E-CF3D-42E6-A1E9-BCEF17185C62}" type="presParOf" srcId="{AF0318BD-A18F-468A-8382-75BF54368949}" destId="{F9968837-DBF6-4709-B321-C8C339D5ED2F}" srcOrd="0" destOrd="0" presId="urn:microsoft.com/office/officeart/2005/8/layout/orgChart1"/>
    <dgm:cxn modelId="{234BBE0F-C2E5-4AA3-A4B2-E19CF1C0E45D}" type="presParOf" srcId="{AF0318BD-A18F-468A-8382-75BF54368949}" destId="{D4BD6934-301D-4B48-9555-B65249C45630}" srcOrd="1" destOrd="0" presId="urn:microsoft.com/office/officeart/2005/8/layout/orgChart1"/>
    <dgm:cxn modelId="{FE740A16-2AA5-4235-A31F-1EBE9B9E16A6}" type="presParOf" srcId="{991999B5-397E-431C-B699-24F6BA1769D5}" destId="{75507C95-6BB7-433D-82C2-535E90604808}" srcOrd="1" destOrd="0" presId="urn:microsoft.com/office/officeart/2005/8/layout/orgChart1"/>
    <dgm:cxn modelId="{0BDE7C38-AAB1-4185-811F-FA869532F738}" type="presParOf" srcId="{991999B5-397E-431C-B699-24F6BA1769D5}" destId="{BE9495B6-A806-425A-9863-09D51CE3DE89}" srcOrd="2" destOrd="0" presId="urn:microsoft.com/office/officeart/2005/8/layout/orgChart1"/>
    <dgm:cxn modelId="{0098D176-B85C-4C65-9F63-DF5FDED0A6AB}" type="presParOf" srcId="{36EE925B-A75C-4DA4-A79D-CFCD7D315CAF}" destId="{C0217AED-D659-47E2-8E1E-7E02E044E986}" srcOrd="10" destOrd="0" presId="urn:microsoft.com/office/officeart/2005/8/layout/orgChart1"/>
    <dgm:cxn modelId="{3F3668CC-7C84-473C-A7E2-E307BBD97368}" type="presParOf" srcId="{36EE925B-A75C-4DA4-A79D-CFCD7D315CAF}" destId="{7CE6879A-A726-4AB4-9637-264FAB7D316B}" srcOrd="11" destOrd="0" presId="urn:microsoft.com/office/officeart/2005/8/layout/orgChart1"/>
    <dgm:cxn modelId="{520B684A-F131-4E0B-8132-C2D590831D20}" type="presParOf" srcId="{7CE6879A-A726-4AB4-9637-264FAB7D316B}" destId="{2A24C0DE-91D2-4434-8EB2-70D7E4260986}" srcOrd="0" destOrd="0" presId="urn:microsoft.com/office/officeart/2005/8/layout/orgChart1"/>
    <dgm:cxn modelId="{2FC9D3CE-3517-461C-B793-814C621FA9A3}" type="presParOf" srcId="{2A24C0DE-91D2-4434-8EB2-70D7E4260986}" destId="{173EDD68-8926-465A-82E9-78E0E977C092}" srcOrd="0" destOrd="0" presId="urn:microsoft.com/office/officeart/2005/8/layout/orgChart1"/>
    <dgm:cxn modelId="{29FA0837-43BF-4D56-8037-CE68DB7A40C6}" type="presParOf" srcId="{2A24C0DE-91D2-4434-8EB2-70D7E4260986}" destId="{248DB538-7844-40F1-866F-795A6F696C2A}" srcOrd="1" destOrd="0" presId="urn:microsoft.com/office/officeart/2005/8/layout/orgChart1"/>
    <dgm:cxn modelId="{CC437DDC-4101-441B-96FF-966F59679462}" type="presParOf" srcId="{7CE6879A-A726-4AB4-9637-264FAB7D316B}" destId="{BDF0C671-CF06-449F-A5D1-0F83C1F3334C}" srcOrd="1" destOrd="0" presId="urn:microsoft.com/office/officeart/2005/8/layout/orgChart1"/>
    <dgm:cxn modelId="{F57A1BF1-5F11-4EF6-A52C-A033CD6EEDBA}" type="presParOf" srcId="{7CE6879A-A726-4AB4-9637-264FAB7D316B}" destId="{1EC33D99-F42A-4CE1-9248-62264F46F3E3}" srcOrd="2" destOrd="0" presId="urn:microsoft.com/office/officeart/2005/8/layout/orgChart1"/>
    <dgm:cxn modelId="{6426E31A-BE2D-4FEE-A121-F30C61B5F99A}" type="presParOf" srcId="{18F69BA0-8D91-41A5-8C56-8F8CB1224C70}" destId="{A0754977-CD16-4E71-B936-3D90033ACAA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977AB-68FF-49AA-936C-BBE05D947728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17694-7DBB-47E1-A19A-2E4908D11A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641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70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220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94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816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891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9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134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0227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719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093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A32E8-74D0-4737-8C84-8125599E7E4F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9F54-947C-4ED1-80F9-6AAB28EA9A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91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1.gif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image" Target="../media/image1.gif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26" Type="http://schemas.openxmlformats.org/officeDocument/2006/relationships/image" Target="../media/image64.jpeg"/><Relationship Id="rId3" Type="http://schemas.openxmlformats.org/officeDocument/2006/relationships/image" Target="../media/image41.png"/><Relationship Id="rId21" Type="http://schemas.openxmlformats.org/officeDocument/2006/relationships/image" Target="../media/image59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5" Type="http://schemas.openxmlformats.org/officeDocument/2006/relationships/image" Target="../media/image63.jpeg"/><Relationship Id="rId2" Type="http://schemas.openxmlformats.org/officeDocument/2006/relationships/image" Target="../media/image1.gif"/><Relationship Id="rId16" Type="http://schemas.openxmlformats.org/officeDocument/2006/relationships/image" Target="../media/image54.jpeg"/><Relationship Id="rId20" Type="http://schemas.openxmlformats.org/officeDocument/2006/relationships/image" Target="../media/image58.png"/><Relationship Id="rId29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24" Type="http://schemas.openxmlformats.org/officeDocument/2006/relationships/image" Target="../media/image62.jpeg"/><Relationship Id="rId32" Type="http://schemas.openxmlformats.org/officeDocument/2006/relationships/image" Target="../media/image70.jpeg"/><Relationship Id="rId5" Type="http://schemas.openxmlformats.org/officeDocument/2006/relationships/image" Target="../media/image43.jpeg"/><Relationship Id="rId15" Type="http://schemas.openxmlformats.org/officeDocument/2006/relationships/image" Target="../media/image53.jpeg"/><Relationship Id="rId23" Type="http://schemas.openxmlformats.org/officeDocument/2006/relationships/image" Target="../media/image61.jpeg"/><Relationship Id="rId28" Type="http://schemas.openxmlformats.org/officeDocument/2006/relationships/image" Target="../media/image66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31" Type="http://schemas.openxmlformats.org/officeDocument/2006/relationships/image" Target="../media/image69.jpe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Relationship Id="rId22" Type="http://schemas.openxmlformats.org/officeDocument/2006/relationships/image" Target="../media/image60.jpeg"/><Relationship Id="rId27" Type="http://schemas.openxmlformats.org/officeDocument/2006/relationships/image" Target="../media/image65.jpeg"/><Relationship Id="rId30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81.jpeg"/><Relationship Id="rId18" Type="http://schemas.openxmlformats.org/officeDocument/2006/relationships/image" Target="../media/image8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12" Type="http://schemas.openxmlformats.org/officeDocument/2006/relationships/image" Target="../media/image80.jpeg"/><Relationship Id="rId17" Type="http://schemas.openxmlformats.org/officeDocument/2006/relationships/image" Target="../media/image85.jpeg"/><Relationship Id="rId2" Type="http://schemas.openxmlformats.org/officeDocument/2006/relationships/image" Target="../media/image1.gif"/><Relationship Id="rId16" Type="http://schemas.openxmlformats.org/officeDocument/2006/relationships/image" Target="../media/image84.jpeg"/><Relationship Id="rId20" Type="http://schemas.openxmlformats.org/officeDocument/2006/relationships/image" Target="../media/image8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5" Type="http://schemas.openxmlformats.org/officeDocument/2006/relationships/image" Target="../media/image83.jpeg"/><Relationship Id="rId10" Type="http://schemas.openxmlformats.org/officeDocument/2006/relationships/image" Target="../media/image78.jpeg"/><Relationship Id="rId19" Type="http://schemas.openxmlformats.org/officeDocument/2006/relationships/image" Target="../media/image87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Relationship Id="rId14" Type="http://schemas.openxmlformats.org/officeDocument/2006/relationships/image" Target="../media/image8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8581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pic>
        <p:nvPicPr>
          <p:cNvPr id="6" name="Рисунок 5" descr="C:\Users\Admin\AppData\Local\Microsoft\Windows\INetCache\Content.Word\IMG_50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5929354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-4500626" y="0"/>
            <a:ext cx="192168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объединение учителей                                                                                                                                                    начальных классов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№46  им. И.М.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Дзусова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67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Схема 33"/>
          <p:cNvGraphicFramePr/>
          <p:nvPr/>
        </p:nvGraphicFramePr>
        <p:xfrm>
          <a:off x="642938" y="428604"/>
          <a:ext cx="7848600" cy="556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педагогического                                             опыта учителей начальных классов</a:t>
            </a:r>
          </a:p>
        </p:txBody>
      </p:sp>
      <p:graphicFrame>
        <p:nvGraphicFramePr>
          <p:cNvPr id="34" name="Содержимое 4"/>
          <p:cNvGraphicFramePr>
            <a:graphicFrameLocks/>
          </p:cNvGraphicFramePr>
          <p:nvPr/>
        </p:nvGraphicFramePr>
        <p:xfrm>
          <a:off x="714348" y="785795"/>
          <a:ext cx="8286808" cy="59293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7280"/>
                <a:gridCol w="1671678"/>
                <a:gridCol w="4429156"/>
                <a:gridCol w="928694"/>
              </a:tblGrid>
              <a:tr h="7267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ФИО   учителя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опыта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обобщения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опыта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890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Ковалева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Галина Николаевна</a:t>
                      </a:r>
                    </a:p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(учитель первой квалификационной категории,                           стаж работы                  37 лет)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 работы с родителями в начальной школе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2016-2017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1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Хостелиди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Софья Савельевна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(учитель высшей квалификационной категории,                                            стаж работы 40 лет)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работы над каллиграфией в начальных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классах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7727">
                <a:tc>
                  <a:txBody>
                    <a:bodyPr/>
                    <a:lstStyle/>
                    <a:p>
                      <a:endParaRPr lang="ru-RU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Газданова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Римма Захаровна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(учитель высшей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квалификационной категории,                              стаж работы  46 лет)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Дифференцированное обучение на уроках в начальной школе</a:t>
                      </a:r>
                    </a:p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97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Битиева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Елена Валентиновна                         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(учитель высшей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квалификационной категории,                             стаж работы  29 лет)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Проектная деятельность на уроках и во внеурочной деятельности  </a:t>
                      </a:r>
                      <a:endParaRPr lang="ru-RU" sz="1100" b="1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" name="Рисунок 34" descr="E:\коллеги фото\КОВАЛЕВА Г.Н.учител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92869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Documents and Settings\Администратор\Мои документы\Мои рисунки\Т.А.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857496"/>
            <a:ext cx="1071570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E:\коллеги фото\ГАЗДАНОВА Р.З.учитель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92869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E:\коллеги фото\БИИТИЕВА Е.В..jpg"/>
          <p:cNvPicPr/>
          <p:nvPr/>
        </p:nvPicPr>
        <p:blipFill>
          <a:blip r:embed="rId6" cstate="print"/>
          <a:srcRect t="74074" r="82362"/>
          <a:stretch>
            <a:fillRect/>
          </a:stretch>
        </p:blipFill>
        <p:spPr bwMode="auto">
          <a:xfrm rot="16200000">
            <a:off x="904853" y="5167321"/>
            <a:ext cx="111918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C:\Users\Галина\Desktop\первое род. собр. 1 в 2018\ZOE_02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1928802"/>
            <a:ext cx="1500198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C:\Documents and Settings\UserXP\Рабочий стол\IMAG085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1857364"/>
            <a:ext cx="1428760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H:\НОВОСТИ 17-18\3 четверть\фото МО 4\20180324_105148.jpg"/>
          <p:cNvPicPr/>
          <p:nvPr/>
        </p:nvPicPr>
        <p:blipFill>
          <a:blip r:embed="rId9" cstate="print"/>
          <a:srcRect t="1832" r="32417"/>
          <a:stretch>
            <a:fillRect/>
          </a:stretch>
        </p:blipFill>
        <p:spPr bwMode="auto">
          <a:xfrm>
            <a:off x="3857620" y="3071810"/>
            <a:ext cx="1214446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H:\НОВОСТИ 17-18\3 четверть\фото МО 4\20180324_112627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3071810"/>
            <a:ext cx="1143008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C:\Users\123\AppData\Local\Microsoft\Windows\Temporary Internet Files\Content.Word\IMG_141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3071810"/>
            <a:ext cx="1143008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4" name="Рисунок 43" descr="C:\Users\www\Desktop\фото семинар\P1010817.JPG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57620" y="4500570"/>
            <a:ext cx="1071570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P3171122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43504" y="4500570"/>
            <a:ext cx="1357322" cy="714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6" name="Рисунок 45" descr="20150307_121759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786578" y="4357694"/>
            <a:ext cx="1023938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" name="Рисунок 46" descr="C:\Users\USER\Desktop\НОВОСТИ 18-19\IMG-20181212-WA0008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86182" y="5857892"/>
            <a:ext cx="1357322" cy="85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" name="Рисунок 47" descr="C:\Users\Школа\Desktop\фото откр ур 3 кл  2 ч\20181123_115558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86380" y="5786454"/>
            <a:ext cx="1143008" cy="84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" name="Рисунок 48" descr="E:\Лера.pn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643702" y="5786454"/>
            <a:ext cx="714380" cy="85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0" name="Рисунок 49" descr="E:\Елена Валентиновна.pn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5715016"/>
            <a:ext cx="666751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358246" cy="392909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активно делятся своим опытом работы на муниципальных    семинарах, профессиональных конкурсах и республиканских курсах повышения квалификации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142984"/>
          <a:ext cx="8501125" cy="52447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9503"/>
                <a:gridCol w="1527887"/>
                <a:gridCol w="857256"/>
                <a:gridCol w="5786479"/>
              </a:tblGrid>
              <a:tr h="3896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endParaRPr lang="ru-RU" sz="11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ФИО учителя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Мероприятие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472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Битиева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Е. В.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28.06.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2018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«Совершенствование профессиональных компетенций учителя начальных классов в контексте требований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профстандарта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Провела занятие «Организация внеурочной деятельности в образовательном учреждении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34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Битиева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24.04.                              2019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Межрегиональной научно-практической конференции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«Технологии исследовательской и проектной деятельности в ДОУ и начальной школе»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581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Дзобаева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И.В.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24.04.                                 2019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Межрегиональной научно-практической конференции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«Технологии исследовательской и проектной деятельности в ДОУ и начальной школе»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420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Уракова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М.А.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12.12    2017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Республиканский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семинар учителей начальных классов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РСО-Алания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. Выступила с докладом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«Современные образовательные технологии в свете реализации ФГОС НОО»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г. Ардон  МБОУ СОШ№4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1442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40"/>
                        </a:spcBef>
                        <a:spcAft>
                          <a:spcPts val="14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Битиева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Е. В.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21.06.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2019 г.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Курсы повышения квалификации «Совершенствование профессиональных компетенций учителя начальных классов в контексте требований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профстандарта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».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Провела занятие «Организация внеурочной деятельности в образовательном учреждении».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 descr="20171220_13310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885827" cy="80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58246" cy="392909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"/>
            <a:ext cx="8786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Конкурсы  профессионального мастерства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11" name="Содержимое 4"/>
          <p:cNvGraphicFramePr>
            <a:graphicFrameLocks/>
          </p:cNvGraphicFramePr>
          <p:nvPr/>
        </p:nvGraphicFramePr>
        <p:xfrm>
          <a:off x="500034" y="1785925"/>
          <a:ext cx="8215370" cy="4580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504"/>
                <a:gridCol w="1214446"/>
                <a:gridCol w="5143536"/>
                <a:gridCol w="1285884"/>
              </a:tblGrid>
              <a:tr h="3557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Учитель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26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Хостелиди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С.С.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Городской смотр – конкурс учебных кабинетов общеобразовательных учреждений г. Владикавказ в номинации 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Лучшие кабинеты начальных  классов»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                             III степени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0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Команда МБОУ СОШ№46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Награждается за высокие результаты в научных исследованиях на                              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 открытом конкурсе исследовательских работ и проектов младших школьников  «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познаю мир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Диплом                        III степени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Кубок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90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Битиева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Е.В.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Региональный этап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ХІІІ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ежегодного всероссийского конкурса в области педагогики, воспитания и работы с детьми и молодежью до 20 лет                                                                   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нравственный подвиг учителя»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РСО – Алания.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Номинация «Лучшая программа духовно-нравственного и гражданско-патриотического воспитания детей и молодежи»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                    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степени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909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Бондаренко Л.Т.</a:t>
                      </a: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Муниципального этап Всероссийского конкурса «Учитель года России-2019» в номинации                                                 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«Учитель начальных классов».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участника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5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Ковалева Г.Н.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Открытый региональный чемпионат 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«Молодые профессионалы»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республики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РСО-Алании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Компетенция – преподаватель младших классов.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Премия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C:\Users\Admin\AppData\Local\Microsoft\Windows\INetCache\Content.Word\IMG_5869.jpg"/>
          <p:cNvPicPr/>
          <p:nvPr/>
        </p:nvPicPr>
        <p:blipFill>
          <a:blip r:embed="rId3" cstate="print"/>
          <a:srcRect l="3694" t="4536" r="8204" b="7024"/>
          <a:stretch>
            <a:fillRect/>
          </a:stretch>
        </p:blipFill>
        <p:spPr bwMode="auto">
          <a:xfrm rot="5400000">
            <a:off x="-16" y="500026"/>
            <a:ext cx="1357322" cy="10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Admin\AppData\Local\Microsoft\Windows\INetCache\Content.Word\IMG_58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07785" y="607199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НОВОСТИ 18-19\20190205_1001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00042"/>
            <a:ext cx="107157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XP\Рабочий стол\лицей\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5338" y="428604"/>
            <a:ext cx="92866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"/>
            <a:ext cx="9358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Республиканские научно-практические семинары                                               в МБОУ СОШ№46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67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Республиканский научно-практический семинар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«Стандарты второго поколения мощный стимул освоения инновационных технологий обучения» </a:t>
            </a:r>
          </a:p>
        </p:txBody>
      </p:sp>
      <p:pic>
        <p:nvPicPr>
          <p:cNvPr id="17" name="Рисунок 16" descr="SDC11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1643074" cy="1232306"/>
          </a:xfrm>
          <a:prstGeom prst="rect">
            <a:avLst/>
          </a:prstGeom>
        </p:spPr>
      </p:pic>
      <p:pic>
        <p:nvPicPr>
          <p:cNvPr id="18" name="Рисунок 17" descr="IMG_7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785926"/>
            <a:ext cx="1714512" cy="1143008"/>
          </a:xfrm>
          <a:prstGeom prst="rect">
            <a:avLst/>
          </a:prstGeom>
        </p:spPr>
      </p:pic>
      <p:pic>
        <p:nvPicPr>
          <p:cNvPr id="19" name="Рисунок 18" descr="IMG_78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928802"/>
            <a:ext cx="1821670" cy="1214446"/>
          </a:xfrm>
          <a:prstGeom prst="rect">
            <a:avLst/>
          </a:prstGeom>
        </p:spPr>
      </p:pic>
      <p:pic>
        <p:nvPicPr>
          <p:cNvPr id="20" name="Рисунок 19" descr="SDC114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1857364"/>
            <a:ext cx="1524011" cy="1143008"/>
          </a:xfrm>
          <a:prstGeom prst="rect">
            <a:avLst/>
          </a:prstGeom>
        </p:spPr>
      </p:pic>
      <p:pic>
        <p:nvPicPr>
          <p:cNvPr id="21" name="Содержимое 3" descr="SDC114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58082" y="1785926"/>
            <a:ext cx="1643073" cy="121444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71472" y="2928934"/>
            <a:ext cx="85725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2016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Республиканский научно-практический семинар для учителей Южной Осетии, проходивших стажировку на базе СОРИПКРО                                     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«ФГОС НОО - содержание и технология перехода»</a:t>
            </a:r>
          </a:p>
        </p:txBody>
      </p:sp>
      <p:pic>
        <p:nvPicPr>
          <p:cNvPr id="23" name="Рисунок 22" descr="C:\Users\www\Desktop\фото семинар\IMAG0338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1584251" cy="88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www\Desktop\фото семинар\IMAG0340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6426"/>
          <a:stretch/>
        </p:blipFill>
        <p:spPr bwMode="auto">
          <a:xfrm>
            <a:off x="1928794" y="4071942"/>
            <a:ext cx="876300" cy="11480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5" name="Рисунок 24" descr="C:\Users\www\Desktop\фото семинар\IMAG0374.jpg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286256"/>
            <a:ext cx="1685925" cy="9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www\Desktop\фото семинар\IMAG0388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0784" b="7467"/>
          <a:stretch/>
        </p:blipFill>
        <p:spPr bwMode="auto">
          <a:xfrm>
            <a:off x="4714876" y="4214818"/>
            <a:ext cx="914400" cy="1214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7" name="Рисунок 26" descr="C:\Users\www\Desktop\фото семинар\IMAG0372.jpg"/>
          <p:cNvPicPr/>
          <p:nvPr/>
        </p:nvPicPr>
        <p:blipFill>
          <a:blip r:embed="rId1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14818"/>
            <a:ext cx="1884178" cy="105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www\Desktop\фото семинар\IMAG0388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30784" b="7467"/>
          <a:stretch/>
        </p:blipFill>
        <p:spPr bwMode="auto">
          <a:xfrm>
            <a:off x="7858148" y="4214818"/>
            <a:ext cx="1000132" cy="1214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9" name="Рисунок 28" descr="C:\Users\www\Desktop\фото семинар\P1010746.JPG"/>
          <p:cNvPicPr/>
          <p:nvPr/>
        </p:nvPicPr>
        <p:blipFill>
          <a:blip r:embed="rId1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5500702"/>
            <a:ext cx="1605751" cy="120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www\Desktop\фото семинар\P1010780.JPG"/>
          <p:cNvPicPr/>
          <p:nvPr/>
        </p:nvPicPr>
        <p:blipFill>
          <a:blip r:embed="rId1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85918" y="5357826"/>
            <a:ext cx="1714512" cy="108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:\Users\www\Desktop\фото семинар\P1010754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0123" b="13496"/>
          <a:stretch/>
        </p:blipFill>
        <p:spPr bwMode="auto">
          <a:xfrm>
            <a:off x="3571868" y="5572140"/>
            <a:ext cx="1934845" cy="11055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2" name="Рисунок 31" descr="C:\Users\www\Desktop\фото семинар\IMAG0434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8136"/>
          <a:stretch/>
        </p:blipFill>
        <p:spPr bwMode="auto">
          <a:xfrm>
            <a:off x="5500694" y="5500702"/>
            <a:ext cx="2059470" cy="1063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33" name="Рисунок 32" descr="C:\Users\www\Desktop\фото семинар\P1010868.JPG"/>
          <p:cNvPicPr/>
          <p:nvPr/>
        </p:nvPicPr>
        <p:blipFill>
          <a:blip r:embed="rId1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55442" y="5572140"/>
            <a:ext cx="1488558" cy="1113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3582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в 1-4 классах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86256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928802"/>
            <a:ext cx="13525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123634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928670"/>
            <a:ext cx="134747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Школа\Desktop\гала автогор\P101154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071810"/>
            <a:ext cx="13573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User\Мои документы\Мои рисунки\Школа №46\экскурсия в нац. музей\CAM0059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1928802"/>
            <a:ext cx="14382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2071678"/>
            <a:ext cx="131381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K:\гала вып 2014\P101152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6248" y="857232"/>
            <a:ext cx="12858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J:\DCIM\100OLYMP\P1010835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071810"/>
            <a:ext cx="127132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Школа\Desktop\IMG_0185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00364" y="4286256"/>
            <a:ext cx="150019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DSC04477.JPG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357290" y="2786058"/>
            <a:ext cx="1495425" cy="1080663"/>
          </a:xfrm>
          <a:prstGeom prst="rect">
            <a:avLst/>
          </a:prstGeom>
        </p:spPr>
      </p:pic>
      <p:pic>
        <p:nvPicPr>
          <p:cNvPr id="19" name="Рисунок 18" descr="DSC04471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85720" y="4000504"/>
            <a:ext cx="1304925" cy="1041772"/>
          </a:xfrm>
          <a:prstGeom prst="rect">
            <a:avLst/>
          </a:prstGeom>
        </p:spPr>
      </p:pic>
      <p:pic>
        <p:nvPicPr>
          <p:cNvPr id="20" name="Рисунок 19" descr="C:\Documents and Settings\Администратор\Рабочий стол\Новая папка\фото типогр\P1010855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00364" y="3143248"/>
            <a:ext cx="142876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F:\DCIM\100LGDSC\CAM00136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643042" y="4000504"/>
            <a:ext cx="128588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Documents and Settings\User\Рабочий стол\Фото0568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400000" flipH="1">
            <a:off x="1571604" y="428604"/>
            <a:ext cx="1143007" cy="128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M:\пожарн\P1010955.JPG"/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43570" y="785794"/>
            <a:ext cx="1500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I:\20131127_130946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28596" y="1071546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14480" y="1714488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Documents and Settings\UserXP\Рабочий стол\IMG-20151024-WA0000 (2).jpg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143768" y="500042"/>
            <a:ext cx="1724025" cy="150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C:\Documents and Settings\UserXP\Рабочий стол\ZOE_0142.jpg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786446" y="2000240"/>
            <a:ext cx="1371600" cy="111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C:\Documents and Settings\UserXP\Рабочий стол\IMG-20151024-WA0001 (2).jp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86644" y="1928802"/>
            <a:ext cx="142876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C:\Users\www\Desktop\фото с экск 3. 10\IMG_0963.JPG"/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000760" y="3071810"/>
            <a:ext cx="1762125" cy="11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C:\Documents and Settings\UserXP\Рабочий стол\ZOE_0129.jpg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215074" y="4286256"/>
            <a:ext cx="21684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PA161149.JPG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42844" y="5072074"/>
            <a:ext cx="1005926" cy="1162050"/>
          </a:xfrm>
          <a:prstGeom prst="rect">
            <a:avLst/>
          </a:prstGeom>
        </p:spPr>
      </p:pic>
      <p:pic>
        <p:nvPicPr>
          <p:cNvPr id="32" name="Рисунок 31" descr="C:\Users\Директор\Desktop\каток\DSC_2973.jpg"/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14414" y="5072074"/>
            <a:ext cx="1643074" cy="117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C:\Documents and Settings\Администратор\Рабочий стол\НОВОСТИ 15-16\ФОТО-2 четверть\IMG_2356.jpg"/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2928926" y="5429264"/>
            <a:ext cx="1500198" cy="111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C:\Users\www\Desktop\DSCN4036.JPG"/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500562" y="5429264"/>
            <a:ext cx="156174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C:\Documents and Settings\Рима\Local Settings\Temporary Internet Files\Content.Word\20160219_123425.jpg"/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072198" y="5429264"/>
            <a:ext cx="1981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C:\Users\Директор\AppData\Local\Microsoft\Windows\Temporary Internet Files\Content.Word\20160224_132336.jpg"/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786710" y="3071810"/>
            <a:ext cx="1500198" cy="103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IMG-20160312-WA0053"/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001025" y="5072074"/>
            <a:ext cx="1285884" cy="9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57152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-214338"/>
            <a:ext cx="8358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научно-практическая конференция                                                        «Первые шаги в науку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2010-2019 г.г.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НОВОСТИ 15-16\ШКОЛЬНАЯ НАУЧНО-ПРАКТИЧЕСКАЯ КОНФЕРЕНЦИЯ\16.04 школь конференц\20160416_0938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1438275" cy="107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школ проекты\20190429_1359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428736"/>
            <a:ext cx="171451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школ проекты\20190430_1306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142984"/>
            <a:ext cx="15716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школ проекты\20190429_1431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1500174"/>
            <a:ext cx="1571636" cy="11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школ проекты\20190429_1444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1214422"/>
            <a:ext cx="1643074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школ проекты\20190430_13534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500306"/>
            <a:ext cx="147732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школ проекты\20190430_14101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 flipV="1">
            <a:off x="2178827" y="2250273"/>
            <a:ext cx="11430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школ проекты\20190430_141512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643182"/>
            <a:ext cx="1648785" cy="11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школ проекты\20190429_14264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2285992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UserXP\Рабочий стол\20160416_105313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5786" y="3714752"/>
            <a:ext cx="1543050" cy="122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НОВОСТИ 15-16\ШКОЛЬНАЯ НАУЧНО-ПРАКТИЧЕСКАЯ КОНФЕРЕНЦИЯ\16.04 школь конференц\20160416_10151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0298" y="3786190"/>
            <a:ext cx="15811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F:\НОВОСТИ 15-16\ШКОЛЬНАЯ НАУЧНО-ПРАКТИЧЕСКАЯ КОНФЕРЕНЦИЯ\16.04 школь конференц\20160416_09562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0694" y="307181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школ проекты\20190429_141707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71934" y="4143380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школ проекты\20190429_135121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86446" y="4429132"/>
            <a:ext cx="171451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Documents and Settings\UserXP\Рабочий стол\IMAG0576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43174" y="5072074"/>
            <a:ext cx="1214446" cy="150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3" descr="C:\Users\USER\Desktop\школ проекты\20190429_124243.jpg"/>
          <p:cNvPicPr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0800000" flipV="1">
            <a:off x="785786" y="5072074"/>
            <a:ext cx="164307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P1011517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4876" y="5572140"/>
            <a:ext cx="156586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SDC11877.JPG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429520" y="3429000"/>
            <a:ext cx="1714480" cy="1428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0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учащихся 1-4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МБОУ СОШ №46                                                    в республиканских, городских конкурсах, олимпиадах                 (2018-2019 )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23" name="Содержимое 4"/>
          <p:cNvGraphicFramePr>
            <a:graphicFrameLocks/>
          </p:cNvGraphicFramePr>
          <p:nvPr/>
        </p:nvGraphicFramePr>
        <p:xfrm>
          <a:off x="457200" y="1285860"/>
          <a:ext cx="8543956" cy="53578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34536"/>
                <a:gridCol w="745549"/>
                <a:gridCol w="1863871"/>
              </a:tblGrid>
              <a:tr h="5555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               уч-ся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 Международный конкурс научно-исследовательских и творческих работ уч-ся  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«Старт в науке»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72219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РДЭБЦ </a:t>
                      </a:r>
                      <a:r>
                        <a:rPr lang="ru-RU" sz="12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Республиканский конкурс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«Новогодний калейдоскоп»  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различных номинациях 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место-6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место-2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место-5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6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Международный природоведческий    конкурс-игра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«Астра-2018»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6 место в районе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Игра-конкурс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 Русский медвежонок»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места-1-х  в районе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места -2-х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районе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VI Международный конкурс научно-исследовательских и творческих работ уч-ся                                  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«Старт в науке»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место-Грамота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 конкурс по литературе 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«ПЕГАС»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1-х  в районе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 места 4-х  в регионе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игровой конкурс по истории     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«ЗОЛОТОЕ РУНО»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мест  1-х в районе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 мест 2-х в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регилне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Международный математический    конкурс-игра 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«Кенгуру-Выпускникам» 4-ые </a:t>
                      </a:r>
                      <a:r>
                        <a:rPr lang="ru-RU" sz="12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 места 1-х по школе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50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этап республиканского </a:t>
                      </a:r>
                      <a:r>
                        <a:rPr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фестиваля детских хоровых коллективов, 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посвященного 65-летию  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Кабоева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Н.А.  и  95-летию  </a:t>
                      </a:r>
                      <a:r>
                        <a:rPr lang="ru-RU" sz="12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Ачеева</a:t>
                      </a:r>
                      <a:r>
                        <a:rPr lang="ru-RU" sz="12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А.Т.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место Грамота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учащихся 1-4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МБОУ СОШ №46                                                    в республиканских, городских конкурсах, олимпиадах                         (2019-2020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500034" y="1411906"/>
          <a:ext cx="8472550" cy="47927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29332"/>
                <a:gridCol w="726601"/>
                <a:gridCol w="18166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                уч-ся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8933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baseline="0" dirty="0" smtClean="0">
                          <a:latin typeface="Times New Roman" pitchFamily="18" charset="0"/>
                          <a:ea typeface="Ebrima"/>
                          <a:cs typeface="Times New Roman" pitchFamily="18" charset="0"/>
                        </a:rPr>
                        <a:t>V</a:t>
                      </a:r>
                      <a:r>
                        <a:rPr lang="ru-RU" sz="1400" kern="1200" baseline="0" dirty="0" smtClean="0">
                          <a:latin typeface="Times New Roman" pitchFamily="18" charset="0"/>
                          <a:ea typeface="Ebrim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конкурс исследовательских работ и проектов младших школьников и дошкольников 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«Я познаю мир» (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 Всероссийского  конкурса  «ЮНОСТЬ, НАУКА, КУЛЬТУРА»)   (МБОУ Лицей)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2степени-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степени-1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83924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Шахматный турнир по рапиду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этап юношеской лиги 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РСО-Алании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“Проходная пешка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9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018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 конкурс   по литературе  «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ПЕГАС»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92 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место в районе-2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место в регионе-2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 в районе-3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место в регионе-3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место в районе-2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место в регионе-2</a:t>
                      </a:r>
                    </a:p>
                  </a:txBody>
                  <a:tcPr/>
                </a:tc>
              </a:tr>
              <a:tr h="483924"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kern="1200" dirty="0" smtClean="0">
                          <a:latin typeface="Times New Roman" pitchFamily="18" charset="0"/>
                          <a:ea typeface="Ebrima"/>
                          <a:cs typeface="Times New Roman" pitchFamily="18" charset="0"/>
                        </a:rPr>
                        <a:t>I</a:t>
                      </a:r>
                      <a:r>
                        <a:rPr lang="ru-RU" sz="1400" kern="1200" dirty="0" smtClean="0">
                          <a:latin typeface="Times New Roman" pitchFamily="18" charset="0"/>
                          <a:ea typeface="Ebrim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Шегреновские</a:t>
                      </a:r>
                      <a:r>
                        <a:rPr lang="ru-RU" sz="14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международные   ученические  чтения»</a:t>
                      </a:r>
                    </a:p>
                    <a:p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(МБОУ СОШ№38)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Диплом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Диплом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78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игровой   конкурс по истории 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«ЗОЛОТОЕ РУНО»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место в районе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место в регионе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1-в общем зачете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5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358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Достижения учащихся 1-4 классов МБОУ СОШ №46                                                    в республиканских, городских конкурсах, олимпиадах                                             за последние 6 лет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357159" y="1600200"/>
          <a:ext cx="8501122" cy="34004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57321"/>
                <a:gridCol w="1144501"/>
                <a:gridCol w="1070077"/>
                <a:gridCol w="1329643"/>
                <a:gridCol w="1199860"/>
                <a:gridCol w="1199860"/>
                <a:gridCol w="1199860"/>
              </a:tblGrid>
              <a:tr h="44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2014-2015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2015-2016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2016-2017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6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Призовых мест всего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26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1 место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9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2 место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8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424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3 место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1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6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Грамоты в номинации.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Благодарность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8</a:t>
                      </a:r>
                      <a:endParaRPr lang="ru-RU" sz="20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142852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8581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4572064" y="0"/>
            <a:ext cx="192168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Методическое объединение учителей                                                                                                                                                    начальных классов 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№46  им. И.М.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Дзусова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C:\Users\Admin\AppData\Local\Microsoft\Windows\INetCache\Content.Word\IMG_6344.jpg"/>
          <p:cNvPicPr/>
          <p:nvPr/>
        </p:nvPicPr>
        <p:blipFill>
          <a:blip r:embed="rId3"/>
          <a:srcRect l="7215" t="11547" b="27192"/>
          <a:stretch>
            <a:fillRect/>
          </a:stretch>
        </p:blipFill>
        <p:spPr bwMode="auto">
          <a:xfrm>
            <a:off x="214282" y="2071678"/>
            <a:ext cx="5786478" cy="40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66"/>
            <a:ext cx="8358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современных педагогических технологий на уроках</a:t>
            </a:r>
          </a:p>
        </p:txBody>
      </p:sp>
      <p:pic>
        <p:nvPicPr>
          <p:cNvPr id="8" name="Рисунок 7" descr="https://im0-tub-ru.yandex.net/i?id=2b9f487192f89e0c2504f0e2b84c8ecc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РУССКИЙ ЯЗЫК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42852"/>
            <a:ext cx="76438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 итоговых контрольных работ                                                               и проверки навыков чтения за последние четыре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года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4"/>
          <p:cNvGraphicFramePr/>
          <p:nvPr/>
        </p:nvGraphicFramePr>
        <p:xfrm>
          <a:off x="0" y="1428736"/>
          <a:ext cx="5500694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3357562"/>
            <a:ext cx="15124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5"/>
          <p:cNvGraphicFramePr/>
          <p:nvPr/>
        </p:nvGraphicFramePr>
        <p:xfrm>
          <a:off x="0" y="3714752"/>
          <a:ext cx="5786445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715008" y="1142984"/>
            <a:ext cx="3214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Объект 5"/>
          <p:cNvGraphicFramePr/>
          <p:nvPr/>
        </p:nvGraphicFramePr>
        <p:xfrm>
          <a:off x="5000628" y="1500174"/>
          <a:ext cx="4143372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572132" y="3429000"/>
            <a:ext cx="25930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ОКРУЖАЮЩИЙ МИР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Объект 5"/>
          <p:cNvGraphicFramePr/>
          <p:nvPr/>
        </p:nvGraphicFramePr>
        <p:xfrm>
          <a:off x="4857752" y="3714752"/>
          <a:ext cx="450059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всероссийских проверочных работ (ВПР) в 4-х  классах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(апрель, 2019 г.)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214424"/>
          <a:ext cx="7929619" cy="4230066"/>
        </p:xfrm>
        <a:graphic>
          <a:graphicData uri="http://schemas.openxmlformats.org/drawingml/2006/table">
            <a:tbl>
              <a:tblPr/>
              <a:tblGrid>
                <a:gridCol w="756254"/>
                <a:gridCol w="1705710"/>
                <a:gridCol w="897935"/>
                <a:gridCol w="912656"/>
                <a:gridCol w="1048818"/>
                <a:gridCol w="913576"/>
                <a:gridCol w="912656"/>
                <a:gridCol w="782014"/>
              </a:tblGrid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ФИО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</a:rPr>
                        <a:t> учителей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Математика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Calibri"/>
                        </a:rPr>
                        <a:t>Окр.мир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Вып-ие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КЗ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Вып-ие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КЗ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Вып-ие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КЗ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4-а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" algn="l"/>
                          <a:tab pos="852170" algn="ct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Бондаренко Л.Т.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4-б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Коченова И.О.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84,4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90,3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4-в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825" algn="l"/>
                          <a:tab pos="852170" algn="ct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Ваниева И.Ю.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87,4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</a:rPr>
                        <a:t>4-г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61925" algn="l"/>
                          <a:tab pos="852170" algn="ctr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Омарова И.Н.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87,8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90,6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90,9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</a:rPr>
                        <a:t>4-д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Дзусова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 Ф.М.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93,9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54,5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93,9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72,7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</a:rPr>
                        <a:t>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64,7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4-е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Calibri"/>
                        </a:rPr>
                        <a:t>Бицоева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 Т.Л.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84,3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46,8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96,7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66,7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93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55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Итого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96,3%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73,2%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98,4%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83,5%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97,8%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</a:rPr>
                        <a:t>79,3%</a:t>
                      </a: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33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Годовые</a:t>
                      </a:r>
                      <a:r>
                        <a:rPr lang="ru-RU" sz="1400" b="1" baseline="0" dirty="0" smtClean="0">
                          <a:latin typeface="Times New Roman"/>
                          <a:ea typeface="Calibri"/>
                        </a:rPr>
                        <a:t>  показатели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100%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60,8%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100%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64,4%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100%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78,6%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736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В сравнении с годовыми оценками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</a:rPr>
                        <a:t>Ниже на 3,7%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Выше на 12,4%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</a:rPr>
                        <a:t>Ниже на 1,6%</a:t>
                      </a:r>
                      <a:endParaRPr lang="ru-RU" sz="14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Выше на 19,1%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</a:rPr>
                        <a:t>Ниже на 2,2%</a:t>
                      </a:r>
                      <a:endParaRPr lang="ru-RU" sz="1400" b="0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</a:rPr>
                        <a:t>Выше на 0,7%</a:t>
                      </a:r>
                      <a:endParaRPr lang="ru-R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Сравнительный</a:t>
            </a:r>
            <a:r>
              <a:rPr kumimoji="0" lang="ru-RU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анализ качества знаний (%) по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ВПР в 4-х  классах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28662" y="1285860"/>
          <a:ext cx="7500989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66"/>
            <a:ext cx="8358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успеваемости учащихся начальных классов                                          за последние шесть лет</a:t>
            </a: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Содержимое 3"/>
          <p:cNvGraphicFramePr>
            <a:graphicFrameLocks/>
          </p:cNvGraphicFramePr>
          <p:nvPr/>
        </p:nvGraphicFramePr>
        <p:xfrm>
          <a:off x="285723" y="1214420"/>
          <a:ext cx="8643997" cy="51188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00129"/>
                <a:gridCol w="716869"/>
                <a:gridCol w="858499"/>
                <a:gridCol w="604499"/>
                <a:gridCol w="604499"/>
                <a:gridCol w="604499"/>
                <a:gridCol w="604499"/>
                <a:gridCol w="604499"/>
                <a:gridCol w="604499"/>
                <a:gridCol w="604499"/>
                <a:gridCol w="604499"/>
                <a:gridCol w="604499"/>
                <a:gridCol w="628009"/>
              </a:tblGrid>
              <a:tr h="3966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2014-2015 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25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8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 учащихся</a:t>
                      </a: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668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696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700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782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869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Кол-во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аттест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                                             (2-4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447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518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536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577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601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Успеваемость</a:t>
                      </a: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444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518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535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577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99,8%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Успевают  на «5»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12,3%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15,2%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18,2%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20,4%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Успевают на                                    «5»  и  «4»</a:t>
                      </a: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191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42,7%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253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232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45,6%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226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39,2%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48,5%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Имеют одну «4»</a:t>
                      </a: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5,7%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8,1%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83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Имеют одну «3»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8,7%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12,6%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6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Не успевают</a:t>
                      </a:r>
                      <a:endParaRPr lang="ru-RU" sz="10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0,6%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6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Качество </a:t>
                      </a:r>
                      <a:r>
                        <a:rPr lang="ru-RU" sz="1000" b="1" dirty="0" err="1">
                          <a:latin typeface="Times New Roman"/>
                          <a:ea typeface="Times New Roman"/>
                          <a:cs typeface="Times New Roman"/>
                        </a:rPr>
                        <a:t>обученности</a:t>
                      </a:r>
                      <a:endParaRPr lang="ru-RU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241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317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306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339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60,8%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58%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416</a:t>
                      </a: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69,2%</a:t>
                      </a: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480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57166"/>
            <a:ext cx="8358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Диаграмма показателей успеваемости за шесть                                                 прошедших учебных лет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71472" y="1214422"/>
          <a:ext cx="7572427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4290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1714488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Успехов, терпения и радости                                                      в общении  с детьми!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4.bp.blogspot.com/-cGwkH2gm8b8/VnQ3mQtuF2I/AAAAAAAANiE/ksqzRMkxJn0/s1600/girlyanda-gif_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929066"/>
            <a:ext cx="6286544" cy="6000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pic>
        <p:nvPicPr>
          <p:cNvPr id="10" name="Рисунок 9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85852" y="35716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Состав методического объединения</a:t>
            </a:r>
            <a:endParaRPr lang="ru-RU" sz="2800" i="1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85720" y="1071546"/>
          <a:ext cx="357190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929058" y="785794"/>
          <a:ext cx="4786346" cy="4357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1000100" y="4000504"/>
          <a:ext cx="392909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8581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0"/>
            <a:ext cx="8858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357166"/>
            <a:ext cx="871540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проблема школы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творческого потенциала ученика и учителя в условиях реализации ФГОС НОО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ФГОС ООО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введение ФГОС СОО».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 методического</a:t>
            </a:r>
            <a:r>
              <a:rPr kumimoji="0" lang="ru-RU" sz="24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объединения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начальных классов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«Повышение эффективности и качества образования в начальной школе через повышение мотивации учебно-воспитательного процесса и внедрение современных педагогических технологий»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214338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858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Темы заседаний МО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0"/>
            <a:ext cx="8858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85720" y="142852"/>
            <a:ext cx="87154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57158" y="923329"/>
            <a:ext cx="842968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Планирование и организация методической работы учителей                                                 начальных классов на 2020–2021 учебный год»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«Современный урок в свете внедрения ФГОС второго поколения – индивидуальная стратегия профессионального роста»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Инновационный подход к организации контрольно-оценочной деятельности в условиях реализации ФГОС НОО.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Пути повышения мотивации школьников младшего звена.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«Результаты деятельности учителей начальной школы по совершенствованию учебно-воспитательного  процесса».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78581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0"/>
            <a:ext cx="8286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4296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китов на которых  строится работа                                      учителей начальных классов:</a:t>
            </a: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1.Профессионализм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2.Постоянное совершенствование: развиваемся мы – развиваются наши дети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3.Индивидуальный подход к каждому ребёнку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4.Активное творческое начало в любом виде деятельности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5.Любовь к детям - не просто слова- это терпение, помощь, уважение маленького человека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285776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9690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     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 – 4 классах   2020 – 2021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09" y="1428735"/>
          <a:ext cx="8143933" cy="5000662"/>
        </p:xfrm>
        <a:graphic>
          <a:graphicData uri="http://schemas.openxmlformats.org/drawingml/2006/table">
            <a:tbl>
              <a:tblPr/>
              <a:tblGrid>
                <a:gridCol w="960831"/>
                <a:gridCol w="369844"/>
                <a:gridCol w="834543"/>
                <a:gridCol w="139977"/>
                <a:gridCol w="310236"/>
                <a:gridCol w="491501"/>
                <a:gridCol w="188300"/>
                <a:gridCol w="753196"/>
                <a:gridCol w="188300"/>
                <a:gridCol w="753196"/>
                <a:gridCol w="274737"/>
                <a:gridCol w="106284"/>
                <a:gridCol w="106284"/>
                <a:gridCol w="548339"/>
                <a:gridCol w="282448"/>
                <a:gridCol w="389338"/>
                <a:gridCol w="446447"/>
                <a:gridCol w="1000132"/>
              </a:tblGrid>
              <a:tr h="7993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Times New Roman"/>
                          <a:cs typeface="Times New Roman"/>
                        </a:rPr>
                        <a:t>Е    </a:t>
                      </a: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82550"/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597" marR="3559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308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ru-RU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ru-RU"/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5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1кл.</a:t>
                      </a: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УМК «Начальная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школа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ХХ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века»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/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 gridSpan="1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УМК      «Школа</a:t>
                      </a:r>
                      <a:r>
                        <a:rPr lang="ru-RU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России»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2кл.</a:t>
                      </a: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47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3кл.</a:t>
                      </a: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709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4кл.</a:t>
                      </a: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99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4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5кл.</a:t>
                      </a:r>
                    </a:p>
                  </a:txBody>
                  <a:tcPr marL="35597" marR="355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При переходе в среднюю школу дети из разных классов имеют равные возможности для продолжения обучения</a:t>
                      </a:r>
                    </a:p>
                  </a:txBody>
                  <a:tcPr marL="35597" marR="35597" marT="0" marB="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42853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1-4 классах</a:t>
            </a:r>
            <a:endParaRPr lang="ru-RU" sz="28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71472" y="1000108"/>
          <a:ext cx="7429552" cy="411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edsovet.su/_ld/293/5143509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42900"/>
            <a:ext cx="9865096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392909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142853"/>
            <a:ext cx="7286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1-4 классах</a:t>
            </a:r>
            <a:endParaRPr lang="ru-RU" sz="2800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71472" y="1000108"/>
          <a:ext cx="7429552" cy="4114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45456740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1591</Words>
  <Application>Microsoft Office PowerPoint</Application>
  <PresentationFormat>Экран (4:3)</PresentationFormat>
  <Paragraphs>545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</vt:lpstr>
      <vt:lpstr>   </vt:lpstr>
      <vt:lpstr>    </vt:lpstr>
      <vt:lpstr>   </vt:lpstr>
      <vt:lpstr> Темы заседаний МО  </vt:lpstr>
      <vt:lpstr>   </vt:lpstr>
      <vt:lpstr>Образовательные программы                                                                в 1 – 4 классах   2020 – 2021 уч. год </vt:lpstr>
      <vt:lpstr>    </vt:lpstr>
      <vt:lpstr>    </vt:lpstr>
      <vt:lpstr>    </vt:lpstr>
      <vt:lpstr>    </vt:lpstr>
      <vt:lpstr>     </vt:lpstr>
      <vt:lpstr>     </vt:lpstr>
      <vt:lpstr>    </vt:lpstr>
      <vt:lpstr>     </vt:lpstr>
      <vt:lpstr>    </vt:lpstr>
      <vt:lpstr>    </vt:lpstr>
      <vt:lpstr>    </vt:lpstr>
      <vt:lpstr>    </vt:lpstr>
      <vt:lpstr>    </vt:lpstr>
      <vt:lpstr> РУССКИЙ ЯЗЫК    </vt:lpstr>
      <vt:lpstr>    </vt:lpstr>
      <vt:lpstr>    </vt:lpstr>
      <vt:lpstr>    </vt:lpstr>
      <vt:lpstr>    </vt:lpstr>
      <vt:lpstr>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отчёт МО учителей  начальной школы</dc:title>
  <dc:creator>1</dc:creator>
  <cp:lastModifiedBy>Admin</cp:lastModifiedBy>
  <cp:revision>295</cp:revision>
  <dcterms:created xsi:type="dcterms:W3CDTF">2013-03-25T12:41:35Z</dcterms:created>
  <dcterms:modified xsi:type="dcterms:W3CDTF">2020-12-10T19:06:48Z</dcterms:modified>
</cp:coreProperties>
</file>